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3" r:id="rId3"/>
  </p:sldMasterIdLst>
  <p:sldIdLst>
    <p:sldId id="258" r:id="rId4"/>
    <p:sldId id="328" r:id="rId5"/>
    <p:sldId id="347" r:id="rId6"/>
    <p:sldId id="321" r:id="rId7"/>
    <p:sldId id="325" r:id="rId8"/>
    <p:sldId id="316" r:id="rId9"/>
    <p:sldId id="307" r:id="rId10"/>
    <p:sldId id="334" r:id="rId11"/>
    <p:sldId id="335" r:id="rId12"/>
    <p:sldId id="330" r:id="rId13"/>
    <p:sldId id="348" r:id="rId14"/>
    <p:sldId id="333" r:id="rId15"/>
    <p:sldId id="336" r:id="rId16"/>
    <p:sldId id="337" r:id="rId17"/>
    <p:sldId id="350" r:id="rId18"/>
    <p:sldId id="351" r:id="rId19"/>
    <p:sldId id="3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54401" y="985721"/>
            <a:ext cx="8151383" cy="2036067"/>
          </a:xfrm>
          <a:noFill/>
          <a:effectLst>
            <a:outerShdw blurRad="50800" dist="38100" dir="2700000" algn="tl" rotWithShape="0">
              <a:prstClr val="black">
                <a:alpha val="40000"/>
              </a:prstClr>
            </a:outerShdw>
          </a:effectLst>
        </p:spPr>
        <p:txBody>
          <a:bodyPr>
            <a:normAutofit/>
          </a:bodyPr>
          <a:lstStyle>
            <a:lvl1pPr algn="r">
              <a:defRPr sz="4800">
                <a:solidFill>
                  <a:srgbClr val="D67F58"/>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438133" y="4447033"/>
            <a:ext cx="8144267" cy="1425247"/>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4107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8560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075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655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3622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015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892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ounded Rectangle 4">
            <a:extLst>
              <a:ext uri="{FF2B5EF4-FFF2-40B4-BE49-F238E27FC236}">
                <a16:creationId xmlns:a16="http://schemas.microsoft.com/office/drawing/2014/main" id="{13950174-3026-49A7-9425-B00B2A3E9EA6}"/>
              </a:ext>
            </a:extLst>
          </p:cNvPr>
          <p:cNvSpPr/>
          <p:nvPr userDrawn="1"/>
        </p:nvSpPr>
        <p:spPr>
          <a:xfrm>
            <a:off x="714000" y="1560384"/>
            <a:ext cx="10764000" cy="3276000"/>
          </a:xfrm>
          <a:prstGeom prst="roundRect">
            <a:avLst>
              <a:gd name="adj" fmla="val 899"/>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ko-KR" altLang="en-US" dirty="0">
              <a:solidFill>
                <a:schemeClr val="lt1"/>
              </a:solidFill>
            </a:endParaRPr>
          </a:p>
        </p:txBody>
      </p:sp>
      <p:sp>
        <p:nvSpPr>
          <p:cNvPr id="5" name="그림 개체 틀 6">
            <a:extLst>
              <a:ext uri="{FF2B5EF4-FFF2-40B4-BE49-F238E27FC236}">
                <a16:creationId xmlns:a16="http://schemas.microsoft.com/office/drawing/2014/main" id="{161C13C6-8983-4005-A3D9-1A368D3D4E94}"/>
              </a:ext>
            </a:extLst>
          </p:cNvPr>
          <p:cNvSpPr>
            <a:spLocks noGrp="1"/>
          </p:cNvSpPr>
          <p:nvPr>
            <p:ph type="pic" sz="quarter" idx="11" hasCustomPrompt="1"/>
          </p:nvPr>
        </p:nvSpPr>
        <p:spPr>
          <a:xfrm>
            <a:off x="893359"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6" name="그림 개체 틀 6">
            <a:extLst>
              <a:ext uri="{FF2B5EF4-FFF2-40B4-BE49-F238E27FC236}">
                <a16:creationId xmlns:a16="http://schemas.microsoft.com/office/drawing/2014/main" id="{E8CDE116-1F40-4043-9530-E9DD99C3C72C}"/>
              </a:ext>
            </a:extLst>
          </p:cNvPr>
          <p:cNvSpPr>
            <a:spLocks noGrp="1"/>
          </p:cNvSpPr>
          <p:nvPr>
            <p:ph type="pic" sz="quarter" idx="12" hasCustomPrompt="1"/>
          </p:nvPr>
        </p:nvSpPr>
        <p:spPr>
          <a:xfrm>
            <a:off x="3018201"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7" name="그림 개체 틀 6">
            <a:extLst>
              <a:ext uri="{FF2B5EF4-FFF2-40B4-BE49-F238E27FC236}">
                <a16:creationId xmlns:a16="http://schemas.microsoft.com/office/drawing/2014/main" id="{6EEE52ED-6ED8-4B16-9DC4-7322E037AE94}"/>
              </a:ext>
            </a:extLst>
          </p:cNvPr>
          <p:cNvSpPr>
            <a:spLocks noGrp="1"/>
          </p:cNvSpPr>
          <p:nvPr>
            <p:ph type="pic" sz="quarter" idx="13" hasCustomPrompt="1"/>
          </p:nvPr>
        </p:nvSpPr>
        <p:spPr>
          <a:xfrm>
            <a:off x="5143043"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8" name="그림 개체 틀 6">
            <a:extLst>
              <a:ext uri="{FF2B5EF4-FFF2-40B4-BE49-F238E27FC236}">
                <a16:creationId xmlns:a16="http://schemas.microsoft.com/office/drawing/2014/main" id="{8D1EE6CC-5B39-473C-97F8-518EC78B6835}"/>
              </a:ext>
            </a:extLst>
          </p:cNvPr>
          <p:cNvSpPr>
            <a:spLocks noGrp="1"/>
          </p:cNvSpPr>
          <p:nvPr>
            <p:ph type="pic" sz="quarter" idx="14" hasCustomPrompt="1"/>
          </p:nvPr>
        </p:nvSpPr>
        <p:spPr>
          <a:xfrm>
            <a:off x="7267884"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9" name="그림 개체 틀 6">
            <a:extLst>
              <a:ext uri="{FF2B5EF4-FFF2-40B4-BE49-F238E27FC236}">
                <a16:creationId xmlns:a16="http://schemas.microsoft.com/office/drawing/2014/main" id="{8E02732D-3B55-422D-9996-957FAF0AA635}"/>
              </a:ext>
            </a:extLst>
          </p:cNvPr>
          <p:cNvSpPr>
            <a:spLocks noGrp="1"/>
          </p:cNvSpPr>
          <p:nvPr>
            <p:ph type="pic" sz="quarter" idx="15" hasCustomPrompt="1"/>
          </p:nvPr>
        </p:nvSpPr>
        <p:spPr>
          <a:xfrm>
            <a:off x="9392725"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Tree>
    <p:extLst>
      <p:ext uri="{BB962C8B-B14F-4D97-AF65-F5344CB8AC3E}">
        <p14:creationId xmlns:p14="http://schemas.microsoft.com/office/powerpoint/2010/main" val="3693364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44D55-097E-422E-A0B3-604835A6742A}"/>
              </a:ext>
            </a:extLst>
          </p:cNvPr>
          <p:cNvSpPr/>
          <p:nvPr userDrawn="1"/>
        </p:nvSpPr>
        <p:spPr>
          <a:xfrm>
            <a:off x="0" y="2303253"/>
            <a:ext cx="12192000" cy="225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3" name="Rectangle 5">
            <a:extLst>
              <a:ext uri="{FF2B5EF4-FFF2-40B4-BE49-F238E27FC236}">
                <a16:creationId xmlns:a16="http://schemas.microsoft.com/office/drawing/2014/main" id="{1C925C01-FEE1-492E-8512-B10BDB521E39}"/>
              </a:ext>
            </a:extLst>
          </p:cNvPr>
          <p:cNvSpPr/>
          <p:nvPr userDrawn="1"/>
        </p:nvSpPr>
        <p:spPr>
          <a:xfrm>
            <a:off x="0" y="4592128"/>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6">
            <a:extLst>
              <a:ext uri="{FF2B5EF4-FFF2-40B4-BE49-F238E27FC236}">
                <a16:creationId xmlns:a16="http://schemas.microsoft.com/office/drawing/2014/main" id="{B9FAACAB-F737-49F9-BFB3-F3E4D0C18877}"/>
              </a:ext>
            </a:extLst>
          </p:cNvPr>
          <p:cNvSpPr/>
          <p:nvPr userDrawn="1"/>
        </p:nvSpPr>
        <p:spPr>
          <a:xfrm>
            <a:off x="0" y="2162355"/>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1">
            <a:extLst>
              <a:ext uri="{FF2B5EF4-FFF2-40B4-BE49-F238E27FC236}">
                <a16:creationId xmlns:a16="http://schemas.microsoft.com/office/drawing/2014/main" id="{744B90A8-112D-45DE-B6E9-528ECD4703F0}"/>
              </a:ext>
            </a:extLst>
          </p:cNvPr>
          <p:cNvSpPr>
            <a:spLocks noGrp="1"/>
          </p:cNvSpPr>
          <p:nvPr>
            <p:ph type="pic" sz="quarter" idx="10" hasCustomPrompt="1"/>
          </p:nvPr>
        </p:nvSpPr>
        <p:spPr>
          <a:xfrm>
            <a:off x="6961516" y="573702"/>
            <a:ext cx="4468483" cy="571059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390223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278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E7B8CC01-B908-43C1-923F-D50CBD291B60}"/>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46425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640" y="374900"/>
            <a:ext cx="10994760" cy="1199787"/>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87640" y="2207360"/>
            <a:ext cx="10994760" cy="4121557"/>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141763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419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액자 12">
            <a:extLst>
              <a:ext uri="{FF2B5EF4-FFF2-40B4-BE49-F238E27FC236}">
                <a16:creationId xmlns:a16="http://schemas.microsoft.com/office/drawing/2014/main" id="{BB349F8A-D3D6-4420-A053-2F749AF60E06}"/>
              </a:ext>
            </a:extLst>
          </p:cNvPr>
          <p:cNvSpPr/>
          <p:nvPr userDrawn="1"/>
        </p:nvSpPr>
        <p:spPr>
          <a:xfrm>
            <a:off x="547181" y="1761846"/>
            <a:ext cx="11097638" cy="3334311"/>
          </a:xfrm>
          <a:prstGeom prst="frame">
            <a:avLst>
              <a:gd name="adj1" fmla="val 24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그림 개체 틀 2">
            <a:extLst>
              <a:ext uri="{FF2B5EF4-FFF2-40B4-BE49-F238E27FC236}">
                <a16:creationId xmlns:a16="http://schemas.microsoft.com/office/drawing/2014/main" id="{9691762B-49EB-48A3-A86B-198F2A9709B3}"/>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81097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821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14370B4-3C13-45C0-A952-B00548121584}"/>
              </a:ext>
            </a:extLst>
          </p:cNvPr>
          <p:cNvSpPr/>
          <p:nvPr userDrawn="1"/>
        </p:nvSpPr>
        <p:spPr>
          <a:xfrm>
            <a:off x="1" y="0"/>
            <a:ext cx="38840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a:extLst>
              <a:ext uri="{FF2B5EF4-FFF2-40B4-BE49-F238E27FC236}">
                <a16:creationId xmlns:a16="http://schemas.microsoft.com/office/drawing/2014/main" id="{9E4B51B4-EE18-4819-8088-68502663D7B7}"/>
              </a:ext>
            </a:extLst>
          </p:cNvPr>
          <p:cNvGrpSpPr/>
          <p:nvPr userDrawn="1"/>
        </p:nvGrpSpPr>
        <p:grpSpPr>
          <a:xfrm>
            <a:off x="4484680" y="2679371"/>
            <a:ext cx="2029599" cy="3505672"/>
            <a:chOff x="1438761" y="2033015"/>
            <a:chExt cx="1980000" cy="3420000"/>
          </a:xfrm>
        </p:grpSpPr>
        <p:sp>
          <p:nvSpPr>
            <p:cNvPr id="4" name="Rounded Rectangle 41">
              <a:extLst>
                <a:ext uri="{FF2B5EF4-FFF2-40B4-BE49-F238E27FC236}">
                  <a16:creationId xmlns:a16="http://schemas.microsoft.com/office/drawing/2014/main" id="{C9356105-17CA-4587-B47D-ABD55F0030F2}"/>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a:extLst>
                <a:ext uri="{FF2B5EF4-FFF2-40B4-BE49-F238E27FC236}">
                  <a16:creationId xmlns:a16="http://schemas.microsoft.com/office/drawing/2014/main" id="{98DE00C6-A201-4607-947A-9B6A7FB91E5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a:extLst>
                <a:ext uri="{FF2B5EF4-FFF2-40B4-BE49-F238E27FC236}">
                  <a16:creationId xmlns:a16="http://schemas.microsoft.com/office/drawing/2014/main" id="{02E1FF0A-C482-45AA-BBA3-9B4078609158}"/>
                </a:ext>
              </a:extLst>
            </p:cNvPr>
            <p:cNvGrpSpPr/>
            <p:nvPr userDrawn="1"/>
          </p:nvGrpSpPr>
          <p:grpSpPr>
            <a:xfrm>
              <a:off x="2332851" y="5138854"/>
              <a:ext cx="191820" cy="211002"/>
              <a:chOff x="2453209" y="5151638"/>
              <a:chExt cx="191820" cy="211002"/>
            </a:xfrm>
          </p:grpSpPr>
          <p:sp>
            <p:nvSpPr>
              <p:cNvPr id="7" name="Oval 44">
                <a:extLst>
                  <a:ext uri="{FF2B5EF4-FFF2-40B4-BE49-F238E27FC236}">
                    <a16:creationId xmlns:a16="http://schemas.microsoft.com/office/drawing/2014/main" id="{A02E90A4-46B5-4BA7-9477-F169F8CD3F1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a:extLst>
                  <a:ext uri="{FF2B5EF4-FFF2-40B4-BE49-F238E27FC236}">
                    <a16:creationId xmlns:a16="http://schemas.microsoft.com/office/drawing/2014/main" id="{ED43A757-B80F-4F70-B31F-9A2BEB28CAD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a:extLst>
              <a:ext uri="{FF2B5EF4-FFF2-40B4-BE49-F238E27FC236}">
                <a16:creationId xmlns:a16="http://schemas.microsoft.com/office/drawing/2014/main" id="{C8576216-C640-4674-AC56-2890C67BD9E5}"/>
              </a:ext>
            </a:extLst>
          </p:cNvPr>
          <p:cNvGrpSpPr/>
          <p:nvPr userDrawn="1"/>
        </p:nvGrpSpPr>
        <p:grpSpPr>
          <a:xfrm>
            <a:off x="6976147" y="2717584"/>
            <a:ext cx="2029599" cy="3505672"/>
            <a:chOff x="1438761" y="2033015"/>
            <a:chExt cx="1980000" cy="3420000"/>
          </a:xfrm>
        </p:grpSpPr>
        <p:sp>
          <p:nvSpPr>
            <p:cNvPr id="10" name="Rounded Rectangle 41">
              <a:extLst>
                <a:ext uri="{FF2B5EF4-FFF2-40B4-BE49-F238E27FC236}">
                  <a16:creationId xmlns:a16="http://schemas.microsoft.com/office/drawing/2014/main" id="{4F04F9F0-E35F-4AC4-8AEB-5B346C93BDE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a:extLst>
                <a:ext uri="{FF2B5EF4-FFF2-40B4-BE49-F238E27FC236}">
                  <a16:creationId xmlns:a16="http://schemas.microsoft.com/office/drawing/2014/main" id="{A0F1F4A1-65E1-495C-B229-251EFD3FB253}"/>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a:extLst>
                <a:ext uri="{FF2B5EF4-FFF2-40B4-BE49-F238E27FC236}">
                  <a16:creationId xmlns:a16="http://schemas.microsoft.com/office/drawing/2014/main" id="{02AB1FDC-BB35-4273-948F-D269A59ED959}"/>
                </a:ext>
              </a:extLst>
            </p:cNvPr>
            <p:cNvGrpSpPr/>
            <p:nvPr userDrawn="1"/>
          </p:nvGrpSpPr>
          <p:grpSpPr>
            <a:xfrm>
              <a:off x="2332851" y="5138854"/>
              <a:ext cx="191820" cy="211002"/>
              <a:chOff x="2453209" y="5151638"/>
              <a:chExt cx="191820" cy="211002"/>
            </a:xfrm>
          </p:grpSpPr>
          <p:sp>
            <p:nvSpPr>
              <p:cNvPr id="13" name="Oval 44">
                <a:extLst>
                  <a:ext uri="{FF2B5EF4-FFF2-40B4-BE49-F238E27FC236}">
                    <a16:creationId xmlns:a16="http://schemas.microsoft.com/office/drawing/2014/main" id="{00BBB89C-B084-4AC1-BED6-BC1DC17D522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a:extLst>
                  <a:ext uri="{FF2B5EF4-FFF2-40B4-BE49-F238E27FC236}">
                    <a16:creationId xmlns:a16="http://schemas.microsoft.com/office/drawing/2014/main" id="{5982A1AE-2C2E-448E-9F4B-BC9CCDEA1A4E}"/>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a:extLst>
              <a:ext uri="{FF2B5EF4-FFF2-40B4-BE49-F238E27FC236}">
                <a16:creationId xmlns:a16="http://schemas.microsoft.com/office/drawing/2014/main" id="{3A368425-7072-4F51-8EE5-01E1BFEB50EB}"/>
              </a:ext>
            </a:extLst>
          </p:cNvPr>
          <p:cNvGrpSpPr/>
          <p:nvPr userDrawn="1"/>
        </p:nvGrpSpPr>
        <p:grpSpPr>
          <a:xfrm>
            <a:off x="9467615" y="2727858"/>
            <a:ext cx="2029599" cy="3505672"/>
            <a:chOff x="1438761" y="2033015"/>
            <a:chExt cx="1980000" cy="3420000"/>
          </a:xfrm>
        </p:grpSpPr>
        <p:sp>
          <p:nvSpPr>
            <p:cNvPr id="16" name="Rounded Rectangle 41">
              <a:extLst>
                <a:ext uri="{FF2B5EF4-FFF2-40B4-BE49-F238E27FC236}">
                  <a16:creationId xmlns:a16="http://schemas.microsoft.com/office/drawing/2014/main" id="{54A602E3-D4AC-44ED-A99F-190A1CDB8BD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a:extLst>
                <a:ext uri="{FF2B5EF4-FFF2-40B4-BE49-F238E27FC236}">
                  <a16:creationId xmlns:a16="http://schemas.microsoft.com/office/drawing/2014/main" id="{F63D52AB-F36A-46A1-848A-8D7692D3CC6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id="{04D310C5-4BF6-4703-AB41-9C3406E92015}"/>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id="{30DA0AB5-96D5-49C1-9953-DD88116AAD8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id="{763C3B04-1D32-454A-9E00-E56FD5E22D2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88422095-435B-47AA-9CCA-322F366DB3C8}"/>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4E14DFC6-4271-494B-82A9-1FCC7226F65C}"/>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A3772017-7DA7-4FE0-A85B-FD49517CE8C0}"/>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Oval 11">
            <a:extLst>
              <a:ext uri="{FF2B5EF4-FFF2-40B4-BE49-F238E27FC236}">
                <a16:creationId xmlns:a16="http://schemas.microsoft.com/office/drawing/2014/main" id="{99F1FA95-725F-4570-B40D-43A61D68A90A}"/>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1768528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24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7E9E532-B52F-4195-9769-854E30154B55}"/>
              </a:ext>
            </a:extLst>
          </p:cNvPr>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DA4B0386-33B4-4AE2-946E-6347B22040BB}"/>
              </a:ext>
            </a:extLst>
          </p:cNvPr>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F42F70AE-AA28-47B8-ADF1-78729B8D0C2E}"/>
              </a:ext>
            </a:extLst>
          </p:cNvPr>
          <p:cNvSpPr/>
          <p:nvPr userDrawn="1"/>
        </p:nvSpPr>
        <p:spPr>
          <a:xfrm>
            <a:off x="4200000" y="4050000"/>
            <a:ext cx="7992000" cy="280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3509483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389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D984738B-46DB-4E68-8584-37E420407CAF}"/>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Oval 11">
            <a:extLst>
              <a:ext uri="{FF2B5EF4-FFF2-40B4-BE49-F238E27FC236}">
                <a16:creationId xmlns:a16="http://schemas.microsoft.com/office/drawing/2014/main" id="{1EF47FAD-E9FE-4655-9C18-2281F00609C6}"/>
              </a:ext>
            </a:extLst>
          </p:cNvPr>
          <p:cNvSpPr/>
          <p:nvPr userDrawn="1"/>
        </p:nvSpPr>
        <p:spPr>
          <a:xfrm>
            <a:off x="6000620" y="2958188"/>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12">
            <a:extLst>
              <a:ext uri="{FF2B5EF4-FFF2-40B4-BE49-F238E27FC236}">
                <a16:creationId xmlns:a16="http://schemas.microsoft.com/office/drawing/2014/main" id="{69D03589-94E1-4EF8-85A4-3C81F0DA1CBB}"/>
              </a:ext>
            </a:extLst>
          </p:cNvPr>
          <p:cNvGrpSpPr/>
          <p:nvPr userDrawn="1"/>
        </p:nvGrpSpPr>
        <p:grpSpPr>
          <a:xfrm>
            <a:off x="7397562" y="792688"/>
            <a:ext cx="4157729" cy="2426868"/>
            <a:chOff x="-548507" y="477868"/>
            <a:chExt cx="11570449" cy="6357177"/>
          </a:xfrm>
        </p:grpSpPr>
        <p:sp>
          <p:nvSpPr>
            <p:cNvPr id="5" name="Freeform: Shape 21">
              <a:extLst>
                <a:ext uri="{FF2B5EF4-FFF2-40B4-BE49-F238E27FC236}">
                  <a16:creationId xmlns:a16="http://schemas.microsoft.com/office/drawing/2014/main" id="{B8912ED9-1F51-4F24-86AA-66A8A2FAC13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22">
              <a:extLst>
                <a:ext uri="{FF2B5EF4-FFF2-40B4-BE49-F238E27FC236}">
                  <a16:creationId xmlns:a16="http://schemas.microsoft.com/office/drawing/2014/main" id="{39CCC3E3-83BF-4615-B176-D600377138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23">
              <a:extLst>
                <a:ext uri="{FF2B5EF4-FFF2-40B4-BE49-F238E27FC236}">
                  <a16:creationId xmlns:a16="http://schemas.microsoft.com/office/drawing/2014/main" id="{1BB4B631-0793-4EC4-948F-DBB77F89F32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24">
              <a:extLst>
                <a:ext uri="{FF2B5EF4-FFF2-40B4-BE49-F238E27FC236}">
                  <a16:creationId xmlns:a16="http://schemas.microsoft.com/office/drawing/2014/main" id="{46901BAE-5177-4F15-8882-8A866D8919C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25">
              <a:extLst>
                <a:ext uri="{FF2B5EF4-FFF2-40B4-BE49-F238E27FC236}">
                  <a16:creationId xmlns:a16="http://schemas.microsoft.com/office/drawing/2014/main" id="{EF305665-F54D-429D-A14B-170A9B1B6E2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26">
              <a:extLst>
                <a:ext uri="{FF2B5EF4-FFF2-40B4-BE49-F238E27FC236}">
                  <a16:creationId xmlns:a16="http://schemas.microsoft.com/office/drawing/2014/main" id="{4D1C3DB9-35EC-4484-B208-3868E5CD398B}"/>
                </a:ext>
              </a:extLst>
            </p:cNvPr>
            <p:cNvGrpSpPr/>
            <p:nvPr/>
          </p:nvGrpSpPr>
          <p:grpSpPr>
            <a:xfrm>
              <a:off x="1606" y="6382978"/>
              <a:ext cx="413937" cy="115242"/>
              <a:chOff x="5955" y="6353672"/>
              <a:chExt cx="413937" cy="115242"/>
            </a:xfrm>
          </p:grpSpPr>
          <p:sp>
            <p:nvSpPr>
              <p:cNvPr id="15" name="Rectangle: Rounded Corners 31">
                <a:extLst>
                  <a:ext uri="{FF2B5EF4-FFF2-40B4-BE49-F238E27FC236}">
                    <a16:creationId xmlns:a16="http://schemas.microsoft.com/office/drawing/2014/main" id="{D15A82CB-BC0F-459D-B41B-8A1BFCA8060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2">
                <a:extLst>
                  <a:ext uri="{FF2B5EF4-FFF2-40B4-BE49-F238E27FC236}">
                    <a16:creationId xmlns:a16="http://schemas.microsoft.com/office/drawing/2014/main" id="{BE22D75E-CD88-4E0B-9C14-762EBFC7231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7">
              <a:extLst>
                <a:ext uri="{FF2B5EF4-FFF2-40B4-BE49-F238E27FC236}">
                  <a16:creationId xmlns:a16="http://schemas.microsoft.com/office/drawing/2014/main" id="{572FD46C-CB8F-4974-B0C2-810E3C9A8418}"/>
                </a:ext>
              </a:extLst>
            </p:cNvPr>
            <p:cNvGrpSpPr/>
            <p:nvPr/>
          </p:nvGrpSpPr>
          <p:grpSpPr>
            <a:xfrm>
              <a:off x="9855291" y="6381600"/>
              <a:ext cx="885989" cy="115242"/>
              <a:chOff x="5955" y="6353672"/>
              <a:chExt cx="413937" cy="115242"/>
            </a:xfrm>
          </p:grpSpPr>
          <p:sp>
            <p:nvSpPr>
              <p:cNvPr id="13" name="Rectangle: Rounded Corners 29">
                <a:extLst>
                  <a:ext uri="{FF2B5EF4-FFF2-40B4-BE49-F238E27FC236}">
                    <a16:creationId xmlns:a16="http://schemas.microsoft.com/office/drawing/2014/main" id="{7672D1E1-BFB8-4023-BB75-A4F701F1093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0">
                <a:extLst>
                  <a:ext uri="{FF2B5EF4-FFF2-40B4-BE49-F238E27FC236}">
                    <a16:creationId xmlns:a16="http://schemas.microsoft.com/office/drawing/2014/main" id="{8DDB581F-7D4E-45C3-9A6C-92C141A2AC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28">
              <a:extLst>
                <a:ext uri="{FF2B5EF4-FFF2-40B4-BE49-F238E27FC236}">
                  <a16:creationId xmlns:a16="http://schemas.microsoft.com/office/drawing/2014/main" id="{BEFC7E2A-B774-4752-AACD-0911CCE5FBC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2">
            <a:extLst>
              <a:ext uri="{FF2B5EF4-FFF2-40B4-BE49-F238E27FC236}">
                <a16:creationId xmlns:a16="http://schemas.microsoft.com/office/drawing/2014/main" id="{CBCAAE18-DC02-4BAB-A31F-FB0F77C5EB8F}"/>
              </a:ext>
            </a:extLst>
          </p:cNvPr>
          <p:cNvGrpSpPr/>
          <p:nvPr userDrawn="1"/>
        </p:nvGrpSpPr>
        <p:grpSpPr>
          <a:xfrm>
            <a:off x="7397562" y="3619369"/>
            <a:ext cx="4157729" cy="2426868"/>
            <a:chOff x="-548507" y="477868"/>
            <a:chExt cx="11570449" cy="6357177"/>
          </a:xfrm>
        </p:grpSpPr>
        <p:sp>
          <p:nvSpPr>
            <p:cNvPr id="18" name="Freeform: Shape 21">
              <a:extLst>
                <a:ext uri="{FF2B5EF4-FFF2-40B4-BE49-F238E27FC236}">
                  <a16:creationId xmlns:a16="http://schemas.microsoft.com/office/drawing/2014/main" id="{55BDDAA0-6882-4B7F-9F51-47940588020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22">
              <a:extLst>
                <a:ext uri="{FF2B5EF4-FFF2-40B4-BE49-F238E27FC236}">
                  <a16:creationId xmlns:a16="http://schemas.microsoft.com/office/drawing/2014/main" id="{32CEF7DE-E805-4F48-8F87-F86553A0A1B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23">
              <a:extLst>
                <a:ext uri="{FF2B5EF4-FFF2-40B4-BE49-F238E27FC236}">
                  <a16:creationId xmlns:a16="http://schemas.microsoft.com/office/drawing/2014/main" id="{E3104BB3-45A0-42A7-9B66-73473F9789F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4">
              <a:extLst>
                <a:ext uri="{FF2B5EF4-FFF2-40B4-BE49-F238E27FC236}">
                  <a16:creationId xmlns:a16="http://schemas.microsoft.com/office/drawing/2014/main" id="{2916E959-0FE4-4F7A-AA5A-08CE113BD11E}"/>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5">
              <a:extLst>
                <a:ext uri="{FF2B5EF4-FFF2-40B4-BE49-F238E27FC236}">
                  <a16:creationId xmlns:a16="http://schemas.microsoft.com/office/drawing/2014/main" id="{7FAB6DCA-2E73-4B66-AC8F-065EBB67F22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6">
              <a:extLst>
                <a:ext uri="{FF2B5EF4-FFF2-40B4-BE49-F238E27FC236}">
                  <a16:creationId xmlns:a16="http://schemas.microsoft.com/office/drawing/2014/main" id="{A05A6A03-4FCE-4EEB-97E6-EDF24C40B283}"/>
                </a:ext>
              </a:extLst>
            </p:cNvPr>
            <p:cNvGrpSpPr/>
            <p:nvPr/>
          </p:nvGrpSpPr>
          <p:grpSpPr>
            <a:xfrm>
              <a:off x="1606" y="6382978"/>
              <a:ext cx="413937" cy="115242"/>
              <a:chOff x="5955" y="6353672"/>
              <a:chExt cx="413937" cy="115242"/>
            </a:xfrm>
          </p:grpSpPr>
          <p:sp>
            <p:nvSpPr>
              <p:cNvPr id="28" name="Rectangle: Rounded Corners 31">
                <a:extLst>
                  <a:ext uri="{FF2B5EF4-FFF2-40B4-BE49-F238E27FC236}">
                    <a16:creationId xmlns:a16="http://schemas.microsoft.com/office/drawing/2014/main" id="{623E5D8D-D903-46AB-9A18-D321FBFAAB9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2">
                <a:extLst>
                  <a:ext uri="{FF2B5EF4-FFF2-40B4-BE49-F238E27FC236}">
                    <a16:creationId xmlns:a16="http://schemas.microsoft.com/office/drawing/2014/main" id="{6D8C28F1-E5D8-4AD4-9B4B-0C4E1153377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7">
              <a:extLst>
                <a:ext uri="{FF2B5EF4-FFF2-40B4-BE49-F238E27FC236}">
                  <a16:creationId xmlns:a16="http://schemas.microsoft.com/office/drawing/2014/main" id="{FC2E83F7-7058-4885-8E50-6F034C626C2E}"/>
                </a:ext>
              </a:extLst>
            </p:cNvPr>
            <p:cNvGrpSpPr/>
            <p:nvPr/>
          </p:nvGrpSpPr>
          <p:grpSpPr>
            <a:xfrm>
              <a:off x="9855291" y="6381600"/>
              <a:ext cx="885989" cy="115242"/>
              <a:chOff x="5955" y="6353672"/>
              <a:chExt cx="413937" cy="115242"/>
            </a:xfrm>
          </p:grpSpPr>
          <p:sp>
            <p:nvSpPr>
              <p:cNvPr id="26" name="Rectangle: Rounded Corners 29">
                <a:extLst>
                  <a:ext uri="{FF2B5EF4-FFF2-40B4-BE49-F238E27FC236}">
                    <a16:creationId xmlns:a16="http://schemas.microsoft.com/office/drawing/2014/main" id="{5235E700-1028-4DBF-9621-D7B197B804B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0">
                <a:extLst>
                  <a:ext uri="{FF2B5EF4-FFF2-40B4-BE49-F238E27FC236}">
                    <a16:creationId xmlns:a16="http://schemas.microsoft.com/office/drawing/2014/main" id="{886D99FE-DB04-42AB-A9A6-0F85D3ABD6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8">
              <a:extLst>
                <a:ext uri="{FF2B5EF4-FFF2-40B4-BE49-F238E27FC236}">
                  <a16:creationId xmlns:a16="http://schemas.microsoft.com/office/drawing/2014/main" id="{CA3EF5C2-CFEE-4DD1-B3E2-7B7811C988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Picture Placeholder 2">
            <a:extLst>
              <a:ext uri="{FF2B5EF4-FFF2-40B4-BE49-F238E27FC236}">
                <a16:creationId xmlns:a16="http://schemas.microsoft.com/office/drawing/2014/main" id="{6AB6C515-FEFB-413A-8CDA-B20F305507DE}"/>
              </a:ext>
            </a:extLst>
          </p:cNvPr>
          <p:cNvSpPr>
            <a:spLocks noGrp="1"/>
          </p:cNvSpPr>
          <p:nvPr>
            <p:ph type="pic" idx="1" hasCustomPrompt="1"/>
          </p:nvPr>
        </p:nvSpPr>
        <p:spPr>
          <a:xfrm>
            <a:off x="7997791" y="898584"/>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1" name="Picture Placeholder 2">
            <a:extLst>
              <a:ext uri="{FF2B5EF4-FFF2-40B4-BE49-F238E27FC236}">
                <a16:creationId xmlns:a16="http://schemas.microsoft.com/office/drawing/2014/main" id="{16DD4884-A7A8-42BD-944C-F3D414CF00CB}"/>
              </a:ext>
            </a:extLst>
          </p:cNvPr>
          <p:cNvSpPr>
            <a:spLocks noGrp="1"/>
          </p:cNvSpPr>
          <p:nvPr>
            <p:ph type="pic" idx="10" hasCustomPrompt="1"/>
          </p:nvPr>
        </p:nvSpPr>
        <p:spPr>
          <a:xfrm>
            <a:off x="7997791" y="3732552"/>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24147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393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64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1902" y="614433"/>
            <a:ext cx="8561388" cy="1018033"/>
          </a:xfrm>
        </p:spPr>
        <p:txBody>
          <a:bodyPr>
            <a:normAutofit/>
          </a:bodyPr>
          <a:lstStyle>
            <a:lvl1pPr algn="l">
              <a:defRPr sz="4800">
                <a:solidFill>
                  <a:srgbClr val="D67F58"/>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041901" y="1765000"/>
            <a:ext cx="8561388" cy="4458817"/>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15159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5611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154982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015846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15301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290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633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A1A6E33-8A0F-4192-83F6-2FB90AE8DE70}"/>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7332FD6-4CCE-4EA6-A914-847EA767CDE7}"/>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5A41DCAB-7A97-4D72-8703-2A5EBB6B4047}"/>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E59F880-57D5-4D69-ADDA-A3030C94684E}"/>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43286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43D5AB-FDE8-4863-8B0B-FF0EDBC68861}"/>
              </a:ext>
            </a:extLst>
          </p:cNvPr>
          <p:cNvSpPr/>
          <p:nvPr userDrawn="1"/>
        </p:nvSpPr>
        <p:spPr>
          <a:xfrm>
            <a:off x="3657599" y="1899950"/>
            <a:ext cx="7513502" cy="32903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C96F43-3876-47CC-B363-9FBE2E05752F}"/>
              </a:ext>
            </a:extLst>
          </p:cNvPr>
          <p:cNvSpPr/>
          <p:nvPr userDrawn="1"/>
        </p:nvSpPr>
        <p:spPr>
          <a:xfrm rot="20400000">
            <a:off x="1053734" y="2229400"/>
            <a:ext cx="2882538" cy="3413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127DCA-3196-491D-86F7-98470FD4534B}"/>
              </a:ext>
            </a:extLst>
          </p:cNvPr>
          <p:cNvSpPr/>
          <p:nvPr userDrawn="1"/>
        </p:nvSpPr>
        <p:spPr>
          <a:xfrm rot="20640000">
            <a:off x="1079861" y="2203273"/>
            <a:ext cx="2882538" cy="3413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F3D9F4-8CA6-4676-B29C-CF1677EB90FF}"/>
              </a:ext>
            </a:extLst>
          </p:cNvPr>
          <p:cNvSpPr/>
          <p:nvPr userDrawn="1"/>
        </p:nvSpPr>
        <p:spPr>
          <a:xfrm rot="20971299">
            <a:off x="1114697" y="2133601"/>
            <a:ext cx="2882538" cy="3413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BCD635CC-1412-43AB-9F1C-D19087A8B8A1}"/>
              </a:ext>
            </a:extLst>
          </p:cNvPr>
          <p:cNvSpPr>
            <a:spLocks noGrp="1"/>
          </p:cNvSpPr>
          <p:nvPr>
            <p:ph type="pic" sz="quarter" idx="14" hasCustomPrompt="1"/>
          </p:nvPr>
        </p:nvSpPr>
        <p:spPr>
          <a:xfrm rot="20971299">
            <a:off x="1195968" y="2286619"/>
            <a:ext cx="2598070" cy="23550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A92F2F0B-AB18-4F91-BFCD-5E07920CEC1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202072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022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B08BDAF-A042-4560-BBD8-F1CA5D9DB155}"/>
              </a:ext>
            </a:extLst>
          </p:cNvPr>
          <p:cNvSpPr>
            <a:spLocks noGrp="1"/>
          </p:cNvSpPr>
          <p:nvPr>
            <p:ph type="pic" sz="quarter" idx="17" hasCustomPrompt="1"/>
          </p:nvPr>
        </p:nvSpPr>
        <p:spPr>
          <a:xfrm>
            <a:off x="7690341" y="2999128"/>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Picture Placeholder 19">
            <a:extLst>
              <a:ext uri="{FF2B5EF4-FFF2-40B4-BE49-F238E27FC236}">
                <a16:creationId xmlns:a16="http://schemas.microsoft.com/office/drawing/2014/main" id="{E375B096-EBDB-4C71-BACA-9F780BF70233}"/>
              </a:ext>
            </a:extLst>
          </p:cNvPr>
          <p:cNvSpPr>
            <a:spLocks noGrp="1"/>
          </p:cNvSpPr>
          <p:nvPr>
            <p:ph type="pic" sz="quarter" idx="18" hasCustomPrompt="1"/>
          </p:nvPr>
        </p:nvSpPr>
        <p:spPr>
          <a:xfrm>
            <a:off x="4674653" y="3623107"/>
            <a:ext cx="2785716" cy="2770089"/>
          </a:xfrm>
          <a:custGeom>
            <a:avLst/>
            <a:gdLst>
              <a:gd name="connsiteX0" fmla="*/ 1137861 w 2785716"/>
              <a:gd name="connsiteY0" fmla="*/ 0 h 2770089"/>
              <a:gd name="connsiteX1" fmla="*/ 2785716 w 2785716"/>
              <a:gd name="connsiteY1" fmla="*/ 1140221 h 2770089"/>
              <a:gd name="connsiteX2" fmla="*/ 1657942 w 2785716"/>
              <a:gd name="connsiteY2" fmla="*/ 2770089 h 2770089"/>
              <a:gd name="connsiteX3" fmla="*/ 1626789 w 2785716"/>
              <a:gd name="connsiteY3" fmla="*/ 2770089 h 2770089"/>
              <a:gd name="connsiteX4" fmla="*/ 0 w 2785716"/>
              <a:gd name="connsiteY4" fmla="*/ 1644444 h 277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716" h="2770089">
                <a:moveTo>
                  <a:pt x="1137861" y="0"/>
                </a:moveTo>
                <a:lnTo>
                  <a:pt x="2785716" y="1140221"/>
                </a:lnTo>
                <a:lnTo>
                  <a:pt x="1657942" y="2770089"/>
                </a:lnTo>
                <a:lnTo>
                  <a:pt x="1626789" y="2770089"/>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31F3A08B-34AD-476C-9953-B19BAF7F628C}"/>
              </a:ext>
            </a:extLst>
          </p:cNvPr>
          <p:cNvSpPr>
            <a:spLocks noGrp="1"/>
          </p:cNvSpPr>
          <p:nvPr>
            <p:ph type="pic" sz="quarter" idx="19" hasCustomPrompt="1"/>
          </p:nvPr>
        </p:nvSpPr>
        <p:spPr>
          <a:xfrm>
            <a:off x="8893127" y="1209715"/>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164DE5B1-7A92-485E-BF4B-DC34DB0ECFFE}"/>
              </a:ext>
            </a:extLst>
          </p:cNvPr>
          <p:cNvSpPr>
            <a:spLocks noGrp="1"/>
          </p:cNvSpPr>
          <p:nvPr>
            <p:ph type="pic" sz="quarter" idx="20" hasCustomPrompt="1"/>
          </p:nvPr>
        </p:nvSpPr>
        <p:spPr>
          <a:xfrm>
            <a:off x="5877439" y="1833693"/>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D6D283E2-312F-41C5-9422-DB6C85B4455D}"/>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1AAC7CE-37C6-4882-8A2F-D617C7403A00}"/>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4690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643152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544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D26266-8DF8-4F9E-8108-90547D7F6DB4}"/>
              </a:ext>
            </a:extLst>
          </p:cNvPr>
          <p:cNvGrpSpPr/>
          <p:nvPr userDrawn="1"/>
        </p:nvGrpSpPr>
        <p:grpSpPr>
          <a:xfrm>
            <a:off x="9613650" y="2003247"/>
            <a:ext cx="2578350" cy="4052320"/>
            <a:chOff x="9508727" y="2147107"/>
            <a:chExt cx="2683273" cy="4217224"/>
          </a:xfrm>
        </p:grpSpPr>
        <p:sp>
          <p:nvSpPr>
            <p:cNvPr id="11" name="Freeform: Shape 10">
              <a:extLst>
                <a:ext uri="{FF2B5EF4-FFF2-40B4-BE49-F238E27FC236}">
                  <a16:creationId xmlns:a16="http://schemas.microsoft.com/office/drawing/2014/main" id="{27F633FE-376E-404F-91E4-885447763090}"/>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00AA72A-9E73-4E92-9A24-FC8789F6DFA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46BD5C51-A833-433E-BB70-71DFE09A603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14" name="Freeform: Shape 13">
              <a:extLst>
                <a:ext uri="{FF2B5EF4-FFF2-40B4-BE49-F238E27FC236}">
                  <a16:creationId xmlns:a16="http://schemas.microsoft.com/office/drawing/2014/main" id="{F38E9B8E-66AA-4D07-8C4F-4CA5F0182522}"/>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3BC8E66A-1394-4D3C-B2E0-334A1F599DA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D4802E1-A5FC-45E8-8180-8E940D832B5F}"/>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825B71-4111-4DEB-8EF4-3C86689A682C}"/>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8" name="Rectangle 17">
            <a:extLst>
              <a:ext uri="{FF2B5EF4-FFF2-40B4-BE49-F238E27FC236}">
                <a16:creationId xmlns:a16="http://schemas.microsoft.com/office/drawing/2014/main" id="{23A80384-9207-4A80-9B70-A1F7CDE8F6C3}"/>
              </a:ext>
            </a:extLst>
          </p:cNvPr>
          <p:cNvSpPr/>
          <p:nvPr userDrawn="1"/>
        </p:nvSpPr>
        <p:spPr>
          <a:xfrm>
            <a:off x="0" y="2"/>
            <a:ext cx="12192000" cy="18804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9" name="Oval 18">
            <a:extLst>
              <a:ext uri="{FF2B5EF4-FFF2-40B4-BE49-F238E27FC236}">
                <a16:creationId xmlns:a16="http://schemas.microsoft.com/office/drawing/2014/main" id="{4C416A75-B8CF-4929-BC37-2BBFEDC80AA1}"/>
              </a:ext>
            </a:extLst>
          </p:cNvPr>
          <p:cNvSpPr/>
          <p:nvPr userDrawn="1"/>
        </p:nvSpPr>
        <p:spPr>
          <a:xfrm>
            <a:off x="5466000" y="1233032"/>
            <a:ext cx="1260000" cy="12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Oval 9">
            <a:extLst>
              <a:ext uri="{FF2B5EF4-FFF2-40B4-BE49-F238E27FC236}">
                <a16:creationId xmlns:a16="http://schemas.microsoft.com/office/drawing/2014/main" id="{01AED590-6033-41B9-B612-A655FC2D2471}"/>
              </a:ext>
            </a:extLst>
          </p:cNvPr>
          <p:cNvSpPr/>
          <p:nvPr userDrawn="1"/>
        </p:nvSpPr>
        <p:spPr>
          <a:xfrm>
            <a:off x="6714751" y="3743880"/>
            <a:ext cx="252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
            <a:extLst>
              <a:ext uri="{FF2B5EF4-FFF2-40B4-BE49-F238E27FC236}">
                <a16:creationId xmlns:a16="http://schemas.microsoft.com/office/drawing/2014/main" id="{4BA74944-B383-469B-9810-16FAA4736103}"/>
              </a:ext>
            </a:extLst>
          </p:cNvPr>
          <p:cNvSpPr>
            <a:spLocks noGrp="1"/>
          </p:cNvSpPr>
          <p:nvPr>
            <p:ph type="pic" idx="10" hasCustomPrompt="1"/>
          </p:nvPr>
        </p:nvSpPr>
        <p:spPr>
          <a:xfrm>
            <a:off x="9745813" y="2221239"/>
            <a:ext cx="2446188"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23" name="Group 20">
            <a:extLst>
              <a:ext uri="{FF2B5EF4-FFF2-40B4-BE49-F238E27FC236}">
                <a16:creationId xmlns:a16="http://schemas.microsoft.com/office/drawing/2014/main" id="{73844864-235F-4E14-9FBA-EB17CB8C013A}"/>
              </a:ext>
            </a:extLst>
          </p:cNvPr>
          <p:cNvGrpSpPr/>
          <p:nvPr userDrawn="1"/>
        </p:nvGrpSpPr>
        <p:grpSpPr>
          <a:xfrm>
            <a:off x="7019112" y="2341950"/>
            <a:ext cx="1890758" cy="3323854"/>
            <a:chOff x="445712" y="1449040"/>
            <a:chExt cx="2113018" cy="3924176"/>
          </a:xfrm>
        </p:grpSpPr>
        <p:sp>
          <p:nvSpPr>
            <p:cNvPr id="24" name="Rounded Rectangle 21">
              <a:extLst>
                <a:ext uri="{FF2B5EF4-FFF2-40B4-BE49-F238E27FC236}">
                  <a16:creationId xmlns:a16="http://schemas.microsoft.com/office/drawing/2014/main" id="{A0C7D66C-8C6F-4B9E-8DC1-072BF2073C6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5" name="Rectangle 22">
              <a:extLst>
                <a:ext uri="{FF2B5EF4-FFF2-40B4-BE49-F238E27FC236}">
                  <a16:creationId xmlns:a16="http://schemas.microsoft.com/office/drawing/2014/main" id="{764ECC13-9256-4F74-B289-1001D8F2747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6" name="Group 23">
              <a:extLst>
                <a:ext uri="{FF2B5EF4-FFF2-40B4-BE49-F238E27FC236}">
                  <a16:creationId xmlns:a16="http://schemas.microsoft.com/office/drawing/2014/main" id="{808E2BAA-465D-4C79-8B44-51C252EE8A0B}"/>
                </a:ext>
              </a:extLst>
            </p:cNvPr>
            <p:cNvGrpSpPr/>
            <p:nvPr userDrawn="1"/>
          </p:nvGrpSpPr>
          <p:grpSpPr>
            <a:xfrm>
              <a:off x="1407705" y="5045834"/>
              <a:ext cx="211967" cy="211967"/>
              <a:chOff x="1549420" y="5712364"/>
              <a:chExt cx="312583" cy="312583"/>
            </a:xfrm>
          </p:grpSpPr>
          <p:sp>
            <p:nvSpPr>
              <p:cNvPr id="27" name="Oval 24">
                <a:extLst>
                  <a:ext uri="{FF2B5EF4-FFF2-40B4-BE49-F238E27FC236}">
                    <a16:creationId xmlns:a16="http://schemas.microsoft.com/office/drawing/2014/main" id="{2402E4F7-C37D-4790-B616-737E2810F7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ounded Rectangle 25">
                <a:extLst>
                  <a:ext uri="{FF2B5EF4-FFF2-40B4-BE49-F238E27FC236}">
                    <a16:creationId xmlns:a16="http://schemas.microsoft.com/office/drawing/2014/main" id="{76D07C3D-86F4-43C7-B719-BBBFD744E10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9" name="Picture Placeholder 2">
            <a:extLst>
              <a:ext uri="{FF2B5EF4-FFF2-40B4-BE49-F238E27FC236}">
                <a16:creationId xmlns:a16="http://schemas.microsoft.com/office/drawing/2014/main" id="{1B67B68D-FEC5-42A8-B837-0016014A5CE9}"/>
              </a:ext>
            </a:extLst>
          </p:cNvPr>
          <p:cNvSpPr>
            <a:spLocks noGrp="1"/>
          </p:cNvSpPr>
          <p:nvPr>
            <p:ph type="pic" idx="11" hasCustomPrompt="1"/>
          </p:nvPr>
        </p:nvSpPr>
        <p:spPr>
          <a:xfrm>
            <a:off x="7145482" y="2668904"/>
            <a:ext cx="162404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0" name="Text Placeholder 9">
            <a:extLst>
              <a:ext uri="{FF2B5EF4-FFF2-40B4-BE49-F238E27FC236}">
                <a16:creationId xmlns:a16="http://schemas.microsoft.com/office/drawing/2014/main" id="{16F402C5-963E-430D-8D32-CCEA9657B818}"/>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730278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391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58C46AB-72B0-452F-8968-7F13D6C69330}"/>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34542287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716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E252F-2F95-498B-9748-639B6E785753}"/>
              </a:ext>
            </a:extLst>
          </p:cNvPr>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a:extLst>
              <a:ext uri="{FF2B5EF4-FFF2-40B4-BE49-F238E27FC236}">
                <a16:creationId xmlns:a16="http://schemas.microsoft.com/office/drawing/2014/main" id="{2000EF3A-BE58-433D-9D14-B9221C51EC72}"/>
              </a:ext>
            </a:extLst>
          </p:cNvPr>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40431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0303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356993"/>
            <a:ext cx="12192000" cy="3501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
        <p:nvSpPr>
          <p:cNvPr id="20" name="Rectangle 19"/>
          <p:cNvSpPr/>
          <p:nvPr userDrawn="1"/>
        </p:nvSpPr>
        <p:spPr>
          <a:xfrm>
            <a:off x="0" y="3265714"/>
            <a:ext cx="12192000" cy="9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6899644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0083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04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358870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949236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5967372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13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5839" y="457930"/>
            <a:ext cx="10769195" cy="120381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410965"/>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3040828"/>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410965"/>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3040828"/>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61049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21385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6494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3591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12/16/2022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053836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39511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3945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45/2983620" TargetMode="External"/><Relationship Id="rId2" Type="http://schemas.openxmlformats.org/officeDocument/2006/relationships/hyperlink" Target="https://doi.org/10.1145/3474451.3476241" TargetMode="External"/><Relationship Id="rId1" Type="http://schemas.openxmlformats.org/officeDocument/2006/relationships/slideLayout" Target="../slideLayouts/slideLayout14.xml"/><Relationship Id="rId4" Type="http://schemas.openxmlformats.org/officeDocument/2006/relationships/hyperlink" Target="https://upload.wikimedia.org/wikipedia/commons/6/6d/Activemarker2.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7283" y="629730"/>
            <a:ext cx="5894717" cy="1130060"/>
          </a:xfrm>
        </p:spPr>
        <p:txBody>
          <a:bodyPr>
            <a:normAutofit/>
          </a:bodyPr>
          <a:lstStyle/>
          <a:p>
            <a:r>
              <a:rPr lang="en-US" sz="3000" b="1" dirty="0">
                <a:solidFill>
                  <a:schemeClr val="bg1"/>
                </a:solidFill>
              </a:rPr>
              <a:t>CS670 – ARTIFICIAL INTELLIGENCE</a:t>
            </a:r>
          </a:p>
        </p:txBody>
      </p:sp>
      <p:sp>
        <p:nvSpPr>
          <p:cNvPr id="3" name="Subtitle 2"/>
          <p:cNvSpPr>
            <a:spLocks noGrp="1"/>
          </p:cNvSpPr>
          <p:nvPr>
            <p:ph type="subTitle" idx="1"/>
          </p:nvPr>
        </p:nvSpPr>
        <p:spPr>
          <a:xfrm>
            <a:off x="8721306" y="4470789"/>
            <a:ext cx="2518913" cy="1757481"/>
          </a:xfrm>
        </p:spPr>
        <p:txBody>
          <a:bodyPr>
            <a:normAutofit/>
          </a:bodyPr>
          <a:lstStyle/>
          <a:p>
            <a:pPr marL="0" marR="0" algn="just">
              <a:lnSpc>
                <a:spcPct val="107000"/>
              </a:lnSpc>
              <a:spcBef>
                <a:spcPts val="0"/>
              </a:spcBef>
              <a:spcAft>
                <a:spcPts val="800"/>
              </a:spcAft>
            </a:pPr>
            <a:r>
              <a:rPr lang="en-US" sz="1800" dirty="0">
                <a:effectLst/>
                <a:latin typeface="+mj-lt"/>
                <a:ea typeface="Calibri" panose="020F0502020204030204" pitchFamily="34" charset="0"/>
                <a:cs typeface="Aharoni" panose="020B0604020202020204" pitchFamily="2" charset="-79"/>
              </a:rPr>
              <a:t>Pablo </a:t>
            </a:r>
            <a:r>
              <a:rPr lang="en-US" sz="1800" dirty="0" err="1">
                <a:effectLst/>
                <a:latin typeface="+mj-lt"/>
                <a:ea typeface="Calibri" panose="020F0502020204030204" pitchFamily="34" charset="0"/>
                <a:cs typeface="Aharoni" panose="020B0604020202020204" pitchFamily="2" charset="-79"/>
              </a:rPr>
              <a:t>Bendiksen</a:t>
            </a:r>
            <a:r>
              <a:rPr lang="en-US" sz="1800" dirty="0">
                <a:effectLst/>
                <a:latin typeface="+mj-lt"/>
                <a:ea typeface="Calibri" panose="020F0502020204030204" pitchFamily="34" charset="0"/>
                <a:cs typeface="Aharoni" panose="020B0604020202020204" pitchFamily="2" charset="-79"/>
              </a:rPr>
              <a:t> </a:t>
            </a:r>
          </a:p>
          <a:p>
            <a:pPr marL="0" marR="0" algn="just">
              <a:lnSpc>
                <a:spcPct val="107000"/>
              </a:lnSpc>
              <a:spcBef>
                <a:spcPts val="0"/>
              </a:spcBef>
              <a:spcAft>
                <a:spcPts val="800"/>
              </a:spcAft>
            </a:pPr>
            <a:r>
              <a:rPr lang="en-US" sz="1800" dirty="0">
                <a:effectLst/>
                <a:latin typeface="+mj-lt"/>
                <a:ea typeface="Calibri" panose="020F0502020204030204" pitchFamily="34" charset="0"/>
                <a:cs typeface="Aharoni" panose="020B0604020202020204" pitchFamily="2" charset="-79"/>
              </a:rPr>
              <a:t>Adnan Ali </a:t>
            </a:r>
          </a:p>
          <a:p>
            <a:pPr marL="0" marR="0" algn="just">
              <a:lnSpc>
                <a:spcPct val="107000"/>
              </a:lnSpc>
              <a:spcBef>
                <a:spcPts val="0"/>
              </a:spcBef>
              <a:spcAft>
                <a:spcPts val="800"/>
              </a:spcAft>
            </a:pPr>
            <a:r>
              <a:rPr lang="en-US" sz="1800" dirty="0">
                <a:effectLst/>
                <a:latin typeface="+mj-lt"/>
                <a:ea typeface="Calibri" panose="020F0502020204030204" pitchFamily="34" charset="0"/>
                <a:cs typeface="Aharoni" panose="020B0604020202020204" pitchFamily="2" charset="-79"/>
              </a:rPr>
              <a:t>Shreyas </a:t>
            </a:r>
            <a:r>
              <a:rPr lang="en-US" sz="1800" dirty="0" err="1">
                <a:effectLst/>
                <a:latin typeface="+mj-lt"/>
                <a:ea typeface="Calibri" panose="020F0502020204030204" pitchFamily="34" charset="0"/>
                <a:cs typeface="Aharoni" panose="020B0604020202020204" pitchFamily="2" charset="-79"/>
              </a:rPr>
              <a:t>Shirsekar</a:t>
            </a:r>
            <a:endParaRPr lang="en-US" sz="1800" dirty="0">
              <a:effectLst/>
              <a:latin typeface="+mj-lt"/>
              <a:ea typeface="Calibri" panose="020F0502020204030204" pitchFamily="34" charset="0"/>
              <a:cs typeface="Aharoni" panose="020B0604020202020204" pitchFamily="2" charset="-79"/>
            </a:endParaRPr>
          </a:p>
          <a:p>
            <a:pPr marL="0" marR="0" algn="just">
              <a:lnSpc>
                <a:spcPct val="107000"/>
              </a:lnSpc>
              <a:spcBef>
                <a:spcPts val="0"/>
              </a:spcBef>
              <a:spcAft>
                <a:spcPts val="800"/>
              </a:spcAft>
            </a:pPr>
            <a:r>
              <a:rPr lang="en-US" sz="1800" dirty="0" err="1">
                <a:effectLst/>
                <a:latin typeface="+mj-lt"/>
                <a:ea typeface="Calibri" panose="020F0502020204030204" pitchFamily="34" charset="0"/>
                <a:cs typeface="Aharoni" panose="020B0604020202020204" pitchFamily="2" charset="-79"/>
              </a:rPr>
              <a:t>Sohail</a:t>
            </a:r>
            <a:r>
              <a:rPr lang="en-US" sz="1800" dirty="0">
                <a:effectLst/>
                <a:latin typeface="+mj-lt"/>
                <a:ea typeface="Calibri" panose="020F0502020204030204" pitchFamily="34" charset="0"/>
                <a:cs typeface="Aharoni" panose="020B0604020202020204" pitchFamily="2" charset="-79"/>
              </a:rPr>
              <a:t> Sayeed</a:t>
            </a:r>
          </a:p>
        </p:txBody>
      </p:sp>
      <p:sp>
        <p:nvSpPr>
          <p:cNvPr id="4" name="Subtitle 2">
            <a:extLst>
              <a:ext uri="{FF2B5EF4-FFF2-40B4-BE49-F238E27FC236}">
                <a16:creationId xmlns:a16="http://schemas.microsoft.com/office/drawing/2014/main" id="{34D8D066-B75B-AAC7-180A-FA6190FD6308}"/>
              </a:ext>
            </a:extLst>
          </p:cNvPr>
          <p:cNvSpPr txBox="1">
            <a:spLocks/>
          </p:cNvSpPr>
          <p:nvPr/>
        </p:nvSpPr>
        <p:spPr>
          <a:xfrm>
            <a:off x="7510265" y="2609374"/>
            <a:ext cx="4557623" cy="1425247"/>
          </a:xfrm>
          <a:prstGeom prst="rect">
            <a:avLst/>
          </a:prstGeom>
        </p:spPr>
        <p:txBody>
          <a:bodyPr vert="horz" lIns="91440" tIns="45720" rIns="91440" bIns="45720" rtlCol="0">
            <a:normAutofit/>
          </a:bodyPr>
          <a:lstStyle>
            <a:lvl1pPr marL="0" indent="0" algn="r" defTabSz="1219170" rtl="0" eaLnBrk="1" latinLnBrk="0" hangingPunct="1">
              <a:spcBef>
                <a:spcPct val="20000"/>
              </a:spcBef>
              <a:buFont typeface="Arial" pitchFamily="34" charset="0"/>
              <a:buNone/>
              <a:defRPr sz="3733" b="0" i="0" kern="1200">
                <a:solidFill>
                  <a:schemeClr val="bg1"/>
                </a:solidFill>
                <a:latin typeface="+mn-lt"/>
                <a:ea typeface="+mn-ea"/>
                <a:cs typeface="+mn-cs"/>
              </a:defRPr>
            </a:lvl1pPr>
            <a:lvl2pPr marL="609585" indent="0" algn="ctr" defTabSz="1219170" rtl="0" eaLnBrk="1" latinLnBrk="0" hangingPunct="1">
              <a:spcBef>
                <a:spcPct val="20000"/>
              </a:spcBef>
              <a:buFont typeface="Arial" pitchFamily="34" charset="0"/>
              <a:buNone/>
              <a:defRPr sz="3733" kern="1200">
                <a:solidFill>
                  <a:schemeClr val="tx1">
                    <a:tint val="75000"/>
                  </a:schemeClr>
                </a:solidFill>
                <a:latin typeface="+mn-lt"/>
                <a:ea typeface="+mn-ea"/>
                <a:cs typeface="+mn-cs"/>
              </a:defRPr>
            </a:lvl2pPr>
            <a:lvl3pPr marL="1219170" indent="0" algn="ctr" defTabSz="121917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3pPr>
            <a:lvl4pPr marL="182875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4pPr>
            <a:lvl5pPr marL="243833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gn="ctr"/>
            <a:r>
              <a:rPr lang="en-US" sz="2800" b="1" dirty="0"/>
              <a:t>Stylized Motion </a:t>
            </a:r>
          </a:p>
          <a:p>
            <a:pPr algn="ctr"/>
            <a:r>
              <a:rPr lang="en-US" sz="2800" b="1" dirty="0"/>
              <a:t>Capture Classification</a:t>
            </a:r>
          </a:p>
        </p:txBody>
      </p:sp>
      <p:sp>
        <p:nvSpPr>
          <p:cNvPr id="5" name="Oval 50">
            <a:extLst>
              <a:ext uri="{FF2B5EF4-FFF2-40B4-BE49-F238E27FC236}">
                <a16:creationId xmlns:a16="http://schemas.microsoft.com/office/drawing/2014/main" id="{923239B1-8484-EB91-D8E2-951DFC852610}"/>
              </a:ext>
            </a:extLst>
          </p:cNvPr>
          <p:cNvSpPr>
            <a:spLocks noChangeAspect="1"/>
          </p:cNvSpPr>
          <p:nvPr/>
        </p:nvSpPr>
        <p:spPr>
          <a:xfrm>
            <a:off x="9459250" y="1800689"/>
            <a:ext cx="659651" cy="745034"/>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89500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 name="Group 259">
            <a:extLst>
              <a:ext uri="{FF2B5EF4-FFF2-40B4-BE49-F238E27FC236}">
                <a16:creationId xmlns:a16="http://schemas.microsoft.com/office/drawing/2014/main" id="{2F7FAFCB-2E8A-4CF6-BFD0-A81D61A59ADA}"/>
              </a:ext>
            </a:extLst>
          </p:cNvPr>
          <p:cNvGrpSpPr/>
          <p:nvPr/>
        </p:nvGrpSpPr>
        <p:grpSpPr>
          <a:xfrm>
            <a:off x="1210933" y="2700450"/>
            <a:ext cx="3519933" cy="3032364"/>
            <a:chOff x="1210933" y="1907281"/>
            <a:chExt cx="5141550" cy="3825533"/>
          </a:xfrm>
        </p:grpSpPr>
        <p:grpSp>
          <p:nvGrpSpPr>
            <p:cNvPr id="70" name="Group 69">
              <a:extLst>
                <a:ext uri="{FF2B5EF4-FFF2-40B4-BE49-F238E27FC236}">
                  <a16:creationId xmlns:a16="http://schemas.microsoft.com/office/drawing/2014/main" id="{382CD9E3-236C-47FC-B5E7-8BB986ED258C}"/>
                </a:ext>
              </a:extLst>
            </p:cNvPr>
            <p:cNvGrpSpPr/>
            <p:nvPr/>
          </p:nvGrpSpPr>
          <p:grpSpPr>
            <a:xfrm>
              <a:off x="1210933" y="1907281"/>
              <a:ext cx="5141550" cy="3825533"/>
              <a:chOff x="4733216" y="3486970"/>
              <a:chExt cx="7836692" cy="5830833"/>
            </a:xfrm>
            <a:solidFill>
              <a:schemeClr val="accent1"/>
            </a:solidFill>
          </p:grpSpPr>
          <p:sp>
            <p:nvSpPr>
              <p:cNvPr id="71" name="Freeform: Shape 70">
                <a:extLst>
                  <a:ext uri="{FF2B5EF4-FFF2-40B4-BE49-F238E27FC236}">
                    <a16:creationId xmlns:a16="http://schemas.microsoft.com/office/drawing/2014/main" id="{020D898A-8E51-4FAD-98D0-54F952D07935}"/>
                  </a:ext>
                </a:extLst>
              </p:cNvPr>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85000"/>
                      <a:lumOff val="15000"/>
                    </a:schemeClr>
                  </a:solidFill>
                </a:endParaRPr>
              </a:p>
            </p:txBody>
          </p:sp>
          <p:sp>
            <p:nvSpPr>
              <p:cNvPr id="72" name="Freeform: Shape 71">
                <a:extLst>
                  <a:ext uri="{FF2B5EF4-FFF2-40B4-BE49-F238E27FC236}">
                    <a16:creationId xmlns:a16="http://schemas.microsoft.com/office/drawing/2014/main" id="{C580D210-2CD9-43B1-85FA-78F07349B5A0}"/>
                  </a:ext>
                </a:extLst>
              </p:cNvPr>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 fmla="*/ 541078 w 678947"/>
                  <a:gd name="connsiteY0" fmla="*/ 913760 h 2025229"/>
                  <a:gd name="connsiteX1" fmla="*/ 675744 w 678947"/>
                  <a:gd name="connsiteY1" fmla="*/ 1298518 h 2025229"/>
                  <a:gd name="connsiteX2" fmla="*/ 678947 w 678947"/>
                  <a:gd name="connsiteY2" fmla="*/ 1298518 h 2025229"/>
                  <a:gd name="connsiteX3" fmla="*/ 677934 w 678947"/>
                  <a:gd name="connsiteY3" fmla="*/ 1301036 h 2025229"/>
                  <a:gd name="connsiteX4" fmla="*/ 678947 w 678947"/>
                  <a:gd name="connsiteY4" fmla="*/ 1302201 h 2025229"/>
                  <a:gd name="connsiteX5" fmla="*/ 677465 w 678947"/>
                  <a:gd name="connsiteY5" fmla="*/ 1302201 h 2025229"/>
                  <a:gd name="connsiteX6" fmla="*/ 380803 w 678947"/>
                  <a:gd name="connsiteY6" fmla="*/ 2020204 h 2025229"/>
                  <a:gd name="connsiteX7" fmla="*/ 370346 w 678947"/>
                  <a:gd name="connsiteY7" fmla="*/ 1428267 h 2025229"/>
                  <a:gd name="connsiteX8" fmla="*/ 430248 w 678947"/>
                  <a:gd name="connsiteY8" fmla="*/ 1346540 h 2025229"/>
                  <a:gd name="connsiteX9" fmla="*/ 339473 w 678947"/>
                  <a:gd name="connsiteY9" fmla="*/ 1259287 h 2025229"/>
                  <a:gd name="connsiteX10" fmla="*/ 248698 w 678947"/>
                  <a:gd name="connsiteY10" fmla="*/ 1346540 h 2025229"/>
                  <a:gd name="connsiteX11" fmla="*/ 308601 w 678947"/>
                  <a:gd name="connsiteY11" fmla="*/ 1428268 h 2025229"/>
                  <a:gd name="connsiteX12" fmla="*/ 298145 w 678947"/>
                  <a:gd name="connsiteY12" fmla="*/ 2025229 h 2025229"/>
                  <a:gd name="connsiteX13" fmla="*/ 1482 w 678947"/>
                  <a:gd name="connsiteY13" fmla="*/ 1302201 h 2025229"/>
                  <a:gd name="connsiteX14" fmla="*/ 1 w 678947"/>
                  <a:gd name="connsiteY14" fmla="*/ 1302201 h 2025229"/>
                  <a:gd name="connsiteX15" fmla="*/ 977 w 678947"/>
                  <a:gd name="connsiteY15" fmla="*/ 1300945 h 2025229"/>
                  <a:gd name="connsiteX16" fmla="*/ 0 w 678947"/>
                  <a:gd name="connsiteY16" fmla="*/ 1298518 h 2025229"/>
                  <a:gd name="connsiteX17" fmla="*/ 2865 w 678947"/>
                  <a:gd name="connsiteY17" fmla="*/ 1298518 h 2025229"/>
                  <a:gd name="connsiteX18" fmla="*/ 128363 w 678947"/>
                  <a:gd name="connsiteY18" fmla="*/ 918329 h 2025229"/>
                  <a:gd name="connsiteX19" fmla="*/ 541078 w 678947"/>
                  <a:gd name="connsiteY19" fmla="*/ 913760 h 2025229"/>
                  <a:gd name="connsiteX20" fmla="*/ 162613 w 678947"/>
                  <a:gd name="connsiteY20" fmla="*/ 795273 h 2025229"/>
                  <a:gd name="connsiteX21" fmla="*/ 516334 w 678947"/>
                  <a:gd name="connsiteY21" fmla="*/ 795273 h 2025229"/>
                  <a:gd name="connsiteX22" fmla="*/ 561325 w 678947"/>
                  <a:gd name="connsiteY22" fmla="*/ 840264 h 2025229"/>
                  <a:gd name="connsiteX23" fmla="*/ 516334 w 678947"/>
                  <a:gd name="connsiteY23" fmla="*/ 885255 h 2025229"/>
                  <a:gd name="connsiteX24" fmla="*/ 162613 w 678947"/>
                  <a:gd name="connsiteY24" fmla="*/ 885255 h 2025229"/>
                  <a:gd name="connsiteX25" fmla="*/ 117622 w 678947"/>
                  <a:gd name="connsiteY25" fmla="*/ 840264 h 2025229"/>
                  <a:gd name="connsiteX26" fmla="*/ 162613 w 678947"/>
                  <a:gd name="connsiteY26" fmla="*/ 795273 h 2025229"/>
                  <a:gd name="connsiteX27" fmla="*/ 306002 w 678947"/>
                  <a:gd name="connsiteY27" fmla="*/ 0 h 2025229"/>
                  <a:gd name="connsiteX28" fmla="*/ 477359 w 678947"/>
                  <a:gd name="connsiteY28" fmla="*/ 279667 h 2025229"/>
                  <a:gd name="connsiteX29" fmla="*/ 535416 w 678947"/>
                  <a:gd name="connsiteY29" fmla="*/ 730528 h 2025229"/>
                  <a:gd name="connsiteX30" fmla="*/ 143530 w 678947"/>
                  <a:gd name="connsiteY30" fmla="*/ 730528 h 2025229"/>
                  <a:gd name="connsiteX31" fmla="*/ 306002 w 678947"/>
                  <a:gd name="connsiteY31" fmla="*/ 0 h 202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85000"/>
                      <a:lumOff val="15000"/>
                    </a:schemeClr>
                  </a:solidFill>
                </a:endParaRPr>
              </a:p>
            </p:txBody>
          </p:sp>
        </p:grpSp>
        <p:grpSp>
          <p:nvGrpSpPr>
            <p:cNvPr id="177" name="Group 176">
              <a:extLst>
                <a:ext uri="{FF2B5EF4-FFF2-40B4-BE49-F238E27FC236}">
                  <a16:creationId xmlns:a16="http://schemas.microsoft.com/office/drawing/2014/main" id="{6DFCFE16-526C-47C1-B14C-19417738949B}"/>
                </a:ext>
              </a:extLst>
            </p:cNvPr>
            <p:cNvGrpSpPr/>
            <p:nvPr/>
          </p:nvGrpSpPr>
          <p:grpSpPr>
            <a:xfrm rot="74106" flipH="1">
              <a:off x="5717058" y="2916372"/>
              <a:ext cx="620178" cy="702830"/>
              <a:chOff x="5365048" y="479821"/>
              <a:chExt cx="8036930" cy="9108010"/>
            </a:xfrm>
            <a:solidFill>
              <a:schemeClr val="accent1"/>
            </a:solidFill>
          </p:grpSpPr>
          <p:sp>
            <p:nvSpPr>
              <p:cNvPr id="178" name="Freeform: Shape 177">
                <a:extLst>
                  <a:ext uri="{FF2B5EF4-FFF2-40B4-BE49-F238E27FC236}">
                    <a16:creationId xmlns:a16="http://schemas.microsoft.com/office/drawing/2014/main" id="{9910879F-CF3A-44E8-B2FF-D11FBF6A1E9C}"/>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9" name="Freeform: Shape 178">
                <a:extLst>
                  <a:ext uri="{FF2B5EF4-FFF2-40B4-BE49-F238E27FC236}">
                    <a16:creationId xmlns:a16="http://schemas.microsoft.com/office/drawing/2014/main" id="{DE3C82D8-AFC1-4C98-AAB0-185529CF214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0" name="Freeform: Shape 179">
                <a:extLst>
                  <a:ext uri="{FF2B5EF4-FFF2-40B4-BE49-F238E27FC236}">
                    <a16:creationId xmlns:a16="http://schemas.microsoft.com/office/drawing/2014/main" id="{90A934D2-5EDB-4C87-A7FA-AF6CC6803C06}"/>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1" name="Freeform: Shape 180">
                <a:extLst>
                  <a:ext uri="{FF2B5EF4-FFF2-40B4-BE49-F238E27FC236}">
                    <a16:creationId xmlns:a16="http://schemas.microsoft.com/office/drawing/2014/main" id="{8B6EA919-BC41-4991-A307-9E8A35CF87E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2" name="Freeform: Shape 181">
                <a:extLst>
                  <a:ext uri="{FF2B5EF4-FFF2-40B4-BE49-F238E27FC236}">
                    <a16:creationId xmlns:a16="http://schemas.microsoft.com/office/drawing/2014/main" id="{85C342A0-6481-4B23-83BC-73A50DA2271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3" name="Freeform: Shape 182">
                <a:extLst>
                  <a:ext uri="{FF2B5EF4-FFF2-40B4-BE49-F238E27FC236}">
                    <a16:creationId xmlns:a16="http://schemas.microsoft.com/office/drawing/2014/main" id="{2A34C572-A527-4C28-91D3-71F6CD632368}"/>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4" name="Freeform: Shape 183">
                <a:extLst>
                  <a:ext uri="{FF2B5EF4-FFF2-40B4-BE49-F238E27FC236}">
                    <a16:creationId xmlns:a16="http://schemas.microsoft.com/office/drawing/2014/main" id="{53B0857D-60D2-4D71-AA40-54CDA7DDA7B2}"/>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185" name="Group 184">
              <a:extLst>
                <a:ext uri="{FF2B5EF4-FFF2-40B4-BE49-F238E27FC236}">
                  <a16:creationId xmlns:a16="http://schemas.microsoft.com/office/drawing/2014/main" id="{AD28C419-5E3C-4112-A7BC-7BBB4FA63B06}"/>
                </a:ext>
              </a:extLst>
            </p:cNvPr>
            <p:cNvGrpSpPr/>
            <p:nvPr/>
          </p:nvGrpSpPr>
          <p:grpSpPr>
            <a:xfrm rot="74106" flipH="1">
              <a:off x="5561635" y="2326422"/>
              <a:ext cx="692740" cy="785062"/>
              <a:chOff x="5365048" y="479821"/>
              <a:chExt cx="8036930" cy="9108010"/>
            </a:xfrm>
            <a:solidFill>
              <a:schemeClr val="accent1"/>
            </a:solidFill>
          </p:grpSpPr>
          <p:sp>
            <p:nvSpPr>
              <p:cNvPr id="186" name="Freeform: Shape 185">
                <a:extLst>
                  <a:ext uri="{FF2B5EF4-FFF2-40B4-BE49-F238E27FC236}">
                    <a16:creationId xmlns:a16="http://schemas.microsoft.com/office/drawing/2014/main" id="{817EF1EA-18BA-461A-B9DF-A10067DB7DF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7" name="Freeform: Shape 186">
                <a:extLst>
                  <a:ext uri="{FF2B5EF4-FFF2-40B4-BE49-F238E27FC236}">
                    <a16:creationId xmlns:a16="http://schemas.microsoft.com/office/drawing/2014/main" id="{08B919F4-C083-4EFF-B512-5A61141AFF29}"/>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8" name="Freeform: Shape 187">
                <a:extLst>
                  <a:ext uri="{FF2B5EF4-FFF2-40B4-BE49-F238E27FC236}">
                    <a16:creationId xmlns:a16="http://schemas.microsoft.com/office/drawing/2014/main" id="{79095B2C-62FD-4B26-99F9-32960C8CAF26}"/>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9" name="Freeform: Shape 188">
                <a:extLst>
                  <a:ext uri="{FF2B5EF4-FFF2-40B4-BE49-F238E27FC236}">
                    <a16:creationId xmlns:a16="http://schemas.microsoft.com/office/drawing/2014/main" id="{C6429BAF-BE8F-4F89-A651-E52C0F3EC5B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0" name="Freeform: Shape 189">
                <a:extLst>
                  <a:ext uri="{FF2B5EF4-FFF2-40B4-BE49-F238E27FC236}">
                    <a16:creationId xmlns:a16="http://schemas.microsoft.com/office/drawing/2014/main" id="{DC252DB2-04BF-444B-9BB4-286F410495AE}"/>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1" name="Freeform: Shape 190">
                <a:extLst>
                  <a:ext uri="{FF2B5EF4-FFF2-40B4-BE49-F238E27FC236}">
                    <a16:creationId xmlns:a16="http://schemas.microsoft.com/office/drawing/2014/main" id="{5E24E55E-16CC-497B-B54A-391FE5CD20E7}"/>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2" name="Freeform: Shape 191">
                <a:extLst>
                  <a:ext uri="{FF2B5EF4-FFF2-40B4-BE49-F238E27FC236}">
                    <a16:creationId xmlns:a16="http://schemas.microsoft.com/office/drawing/2014/main" id="{729FCFE5-132A-4767-9983-6F467F124DDB}"/>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2" name="Group 1">
            <a:extLst>
              <a:ext uri="{FF2B5EF4-FFF2-40B4-BE49-F238E27FC236}">
                <a16:creationId xmlns:a16="http://schemas.microsoft.com/office/drawing/2014/main" id="{2334147A-F94D-468D-836C-213B97623D4F}"/>
              </a:ext>
            </a:extLst>
          </p:cNvPr>
          <p:cNvGrpSpPr/>
          <p:nvPr/>
        </p:nvGrpSpPr>
        <p:grpSpPr>
          <a:xfrm>
            <a:off x="4914409" y="1271283"/>
            <a:ext cx="4051960" cy="2289266"/>
            <a:chOff x="6155525" y="188204"/>
            <a:chExt cx="5030480" cy="3179530"/>
          </a:xfrm>
        </p:grpSpPr>
        <p:grpSp>
          <p:nvGrpSpPr>
            <p:cNvPr id="73" name="Group 72">
              <a:extLst>
                <a:ext uri="{FF2B5EF4-FFF2-40B4-BE49-F238E27FC236}">
                  <a16:creationId xmlns:a16="http://schemas.microsoft.com/office/drawing/2014/main" id="{2CF47214-242D-476F-9803-0D2EEE1AE1CF}"/>
                </a:ext>
              </a:extLst>
            </p:cNvPr>
            <p:cNvGrpSpPr/>
            <p:nvPr/>
          </p:nvGrpSpPr>
          <p:grpSpPr>
            <a:xfrm rot="74106" flipH="1">
              <a:off x="7748957" y="1571359"/>
              <a:ext cx="497280" cy="594768"/>
              <a:chOff x="5704433" y="717502"/>
              <a:chExt cx="7365528" cy="8809481"/>
            </a:xfrm>
            <a:solidFill>
              <a:schemeClr val="accent1"/>
            </a:solidFill>
          </p:grpSpPr>
          <p:sp>
            <p:nvSpPr>
              <p:cNvPr id="74" name="Freeform: Shape 73">
                <a:extLst>
                  <a:ext uri="{FF2B5EF4-FFF2-40B4-BE49-F238E27FC236}">
                    <a16:creationId xmlns:a16="http://schemas.microsoft.com/office/drawing/2014/main" id="{8564EBF6-2911-49BE-8791-884114392A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5" name="Freeform: Shape 74">
                <a:extLst>
                  <a:ext uri="{FF2B5EF4-FFF2-40B4-BE49-F238E27FC236}">
                    <a16:creationId xmlns:a16="http://schemas.microsoft.com/office/drawing/2014/main" id="{F5B7DF0F-9640-4B25-8EA2-E5068F1BC9E7}"/>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6" name="Freeform: Shape 75">
                <a:extLst>
                  <a:ext uri="{FF2B5EF4-FFF2-40B4-BE49-F238E27FC236}">
                    <a16:creationId xmlns:a16="http://schemas.microsoft.com/office/drawing/2014/main" id="{1DA23DB1-41C4-4F43-B2BD-F88B2D80D420}"/>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7" name="Freeform: Shape 76">
                <a:extLst>
                  <a:ext uri="{FF2B5EF4-FFF2-40B4-BE49-F238E27FC236}">
                    <a16:creationId xmlns:a16="http://schemas.microsoft.com/office/drawing/2014/main" id="{1EE29058-DA03-4A06-B2C7-8F298B4D8BB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8" name="Freeform: Shape 77">
                <a:extLst>
                  <a:ext uri="{FF2B5EF4-FFF2-40B4-BE49-F238E27FC236}">
                    <a16:creationId xmlns:a16="http://schemas.microsoft.com/office/drawing/2014/main" id="{1921B7AC-9FCB-4D3D-81DC-F0E678B1F261}"/>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9" name="Freeform: Shape 78">
                <a:extLst>
                  <a:ext uri="{FF2B5EF4-FFF2-40B4-BE49-F238E27FC236}">
                    <a16:creationId xmlns:a16="http://schemas.microsoft.com/office/drawing/2014/main" id="{39550C77-49B9-425D-B7DE-F115749FCF7B}"/>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0" name="Freeform: Shape 79">
                <a:extLst>
                  <a:ext uri="{FF2B5EF4-FFF2-40B4-BE49-F238E27FC236}">
                    <a16:creationId xmlns:a16="http://schemas.microsoft.com/office/drawing/2014/main" id="{3F7AD11E-6EAE-499F-B371-0D07A4908D4D}"/>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81" name="Group 80">
              <a:extLst>
                <a:ext uri="{FF2B5EF4-FFF2-40B4-BE49-F238E27FC236}">
                  <a16:creationId xmlns:a16="http://schemas.microsoft.com/office/drawing/2014/main" id="{AAA8B949-27B7-4072-A2CC-97F9EFACD895}"/>
                </a:ext>
              </a:extLst>
            </p:cNvPr>
            <p:cNvGrpSpPr/>
            <p:nvPr/>
          </p:nvGrpSpPr>
          <p:grpSpPr>
            <a:xfrm rot="74106" flipH="1">
              <a:off x="10271025" y="188204"/>
              <a:ext cx="914980" cy="1036921"/>
              <a:chOff x="5365048" y="479821"/>
              <a:chExt cx="8036930" cy="9108010"/>
            </a:xfrm>
            <a:solidFill>
              <a:schemeClr val="accent1"/>
            </a:solidFill>
          </p:grpSpPr>
          <p:sp>
            <p:nvSpPr>
              <p:cNvPr id="82" name="Freeform: Shape 81">
                <a:extLst>
                  <a:ext uri="{FF2B5EF4-FFF2-40B4-BE49-F238E27FC236}">
                    <a16:creationId xmlns:a16="http://schemas.microsoft.com/office/drawing/2014/main" id="{6DDB5A00-D313-48CB-BC32-52753917AF1D}"/>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3" name="Freeform: Shape 82">
                <a:extLst>
                  <a:ext uri="{FF2B5EF4-FFF2-40B4-BE49-F238E27FC236}">
                    <a16:creationId xmlns:a16="http://schemas.microsoft.com/office/drawing/2014/main" id="{FD73A1EC-9626-4B1F-8ACB-ED3847C5C6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4" name="Freeform: Shape 83">
                <a:extLst>
                  <a:ext uri="{FF2B5EF4-FFF2-40B4-BE49-F238E27FC236}">
                    <a16:creationId xmlns:a16="http://schemas.microsoft.com/office/drawing/2014/main" id="{D8B4CB0E-E27E-447E-9F7B-89E66C6B45B6}"/>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Freeform: Shape 84">
                <a:extLst>
                  <a:ext uri="{FF2B5EF4-FFF2-40B4-BE49-F238E27FC236}">
                    <a16:creationId xmlns:a16="http://schemas.microsoft.com/office/drawing/2014/main" id="{6BFD8643-CDF7-45EA-8F05-E9B845B52A6F}"/>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6" name="Freeform: Shape 85">
                <a:extLst>
                  <a:ext uri="{FF2B5EF4-FFF2-40B4-BE49-F238E27FC236}">
                    <a16:creationId xmlns:a16="http://schemas.microsoft.com/office/drawing/2014/main" id="{AFA4861A-EDE2-45A3-937B-35E097BC8749}"/>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7" name="Freeform: Shape 86">
                <a:extLst>
                  <a:ext uri="{FF2B5EF4-FFF2-40B4-BE49-F238E27FC236}">
                    <a16:creationId xmlns:a16="http://schemas.microsoft.com/office/drawing/2014/main" id="{78B337BE-AE6F-4DF4-AF18-ADBCA926DF9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Freeform: Shape 87">
                <a:extLst>
                  <a:ext uri="{FF2B5EF4-FFF2-40B4-BE49-F238E27FC236}">
                    <a16:creationId xmlns:a16="http://schemas.microsoft.com/office/drawing/2014/main" id="{4BD4035F-526A-4EF8-8DF4-3A0992E43B8B}"/>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89" name="Group 88">
              <a:extLst>
                <a:ext uri="{FF2B5EF4-FFF2-40B4-BE49-F238E27FC236}">
                  <a16:creationId xmlns:a16="http://schemas.microsoft.com/office/drawing/2014/main" id="{BF589CD0-F90F-4344-B2DA-1FE7304BB6D2}"/>
                </a:ext>
              </a:extLst>
            </p:cNvPr>
            <p:cNvGrpSpPr/>
            <p:nvPr/>
          </p:nvGrpSpPr>
          <p:grpSpPr>
            <a:xfrm rot="74106" flipH="1">
              <a:off x="7951360" y="2518753"/>
              <a:ext cx="330918" cy="341841"/>
              <a:chOff x="5365048" y="1982197"/>
              <a:chExt cx="7362621" cy="7605634"/>
            </a:xfrm>
            <a:solidFill>
              <a:schemeClr val="accent1"/>
            </a:solidFill>
          </p:grpSpPr>
          <p:sp>
            <p:nvSpPr>
              <p:cNvPr id="90" name="Freeform: Shape 89">
                <a:extLst>
                  <a:ext uri="{FF2B5EF4-FFF2-40B4-BE49-F238E27FC236}">
                    <a16:creationId xmlns:a16="http://schemas.microsoft.com/office/drawing/2014/main" id="{00E5F4DA-FB06-4F5C-965B-BEA90996C3D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1" name="Freeform: Shape 90">
                <a:extLst>
                  <a:ext uri="{FF2B5EF4-FFF2-40B4-BE49-F238E27FC236}">
                    <a16:creationId xmlns:a16="http://schemas.microsoft.com/office/drawing/2014/main" id="{B0D8B719-E233-4713-94D2-DE4140BC9DA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Freeform: Shape 91">
                <a:extLst>
                  <a:ext uri="{FF2B5EF4-FFF2-40B4-BE49-F238E27FC236}">
                    <a16:creationId xmlns:a16="http://schemas.microsoft.com/office/drawing/2014/main" id="{01CC427B-4FAB-457F-884A-213C653BCF2F}"/>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3" name="Freeform: Shape 92">
                <a:extLst>
                  <a:ext uri="{FF2B5EF4-FFF2-40B4-BE49-F238E27FC236}">
                    <a16:creationId xmlns:a16="http://schemas.microsoft.com/office/drawing/2014/main" id="{E9CA469A-27C7-4BB2-A7CD-8A740411247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4" name="Freeform: Shape 93">
                <a:extLst>
                  <a:ext uri="{FF2B5EF4-FFF2-40B4-BE49-F238E27FC236}">
                    <a16:creationId xmlns:a16="http://schemas.microsoft.com/office/drawing/2014/main" id="{BA312847-DC1C-4F07-B561-2CFA009AC3B4}"/>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Freeform: Shape 94">
                <a:extLst>
                  <a:ext uri="{FF2B5EF4-FFF2-40B4-BE49-F238E27FC236}">
                    <a16:creationId xmlns:a16="http://schemas.microsoft.com/office/drawing/2014/main" id="{36163808-D386-45A6-A825-C951534F5544}"/>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6" name="Freeform: Shape 95">
                <a:extLst>
                  <a:ext uri="{FF2B5EF4-FFF2-40B4-BE49-F238E27FC236}">
                    <a16:creationId xmlns:a16="http://schemas.microsoft.com/office/drawing/2014/main" id="{2F31DCD9-069A-49A4-B82D-FB96F6384B8F}"/>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97" name="Group 96">
              <a:extLst>
                <a:ext uri="{FF2B5EF4-FFF2-40B4-BE49-F238E27FC236}">
                  <a16:creationId xmlns:a16="http://schemas.microsoft.com/office/drawing/2014/main" id="{37BC636B-1636-470E-A953-BC51BF927121}"/>
                </a:ext>
              </a:extLst>
            </p:cNvPr>
            <p:cNvGrpSpPr/>
            <p:nvPr/>
          </p:nvGrpSpPr>
          <p:grpSpPr>
            <a:xfrm rot="74106" flipH="1">
              <a:off x="9002652" y="1882953"/>
              <a:ext cx="617534" cy="699832"/>
              <a:chOff x="5365051" y="479822"/>
              <a:chExt cx="8036930" cy="9108006"/>
            </a:xfrm>
            <a:solidFill>
              <a:schemeClr val="accent1"/>
            </a:solidFill>
          </p:grpSpPr>
          <p:sp>
            <p:nvSpPr>
              <p:cNvPr id="98" name="Freeform: Shape 97">
                <a:extLst>
                  <a:ext uri="{FF2B5EF4-FFF2-40B4-BE49-F238E27FC236}">
                    <a16:creationId xmlns:a16="http://schemas.microsoft.com/office/drawing/2014/main" id="{880C589F-CA6F-459F-9612-4DCCB0C6893A}"/>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Freeform: Shape 98">
                <a:extLst>
                  <a:ext uri="{FF2B5EF4-FFF2-40B4-BE49-F238E27FC236}">
                    <a16:creationId xmlns:a16="http://schemas.microsoft.com/office/drawing/2014/main" id="{0B7713DF-98DC-4F59-852C-CC59254EEEB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0" name="Freeform: Shape 99">
                <a:extLst>
                  <a:ext uri="{FF2B5EF4-FFF2-40B4-BE49-F238E27FC236}">
                    <a16:creationId xmlns:a16="http://schemas.microsoft.com/office/drawing/2014/main" id="{08405843-B215-4D6D-8BD1-A8BE6E43EF1A}"/>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Freeform: Shape 100">
                <a:extLst>
                  <a:ext uri="{FF2B5EF4-FFF2-40B4-BE49-F238E27FC236}">
                    <a16:creationId xmlns:a16="http://schemas.microsoft.com/office/drawing/2014/main" id="{DD054784-A64D-4FB1-9126-97A23063E5EB}"/>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Freeform: Shape 101">
                <a:extLst>
                  <a:ext uri="{FF2B5EF4-FFF2-40B4-BE49-F238E27FC236}">
                    <a16:creationId xmlns:a16="http://schemas.microsoft.com/office/drawing/2014/main" id="{8255D2D3-F1AF-4F95-8A66-10610B1EB63E}"/>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3" name="Freeform: Shape 102">
                <a:extLst>
                  <a:ext uri="{FF2B5EF4-FFF2-40B4-BE49-F238E27FC236}">
                    <a16:creationId xmlns:a16="http://schemas.microsoft.com/office/drawing/2014/main" id="{1E30ED22-F174-44AE-B43C-6776F310A299}"/>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4" name="Freeform: Shape 103">
                <a:extLst>
                  <a:ext uri="{FF2B5EF4-FFF2-40B4-BE49-F238E27FC236}">
                    <a16:creationId xmlns:a16="http://schemas.microsoft.com/office/drawing/2014/main" id="{9F35EB48-2D41-4489-80A7-BB6A7B690EF7}"/>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05" name="Group 104">
              <a:extLst>
                <a:ext uri="{FF2B5EF4-FFF2-40B4-BE49-F238E27FC236}">
                  <a16:creationId xmlns:a16="http://schemas.microsoft.com/office/drawing/2014/main" id="{2E34D5F4-71C2-4B2C-8BD3-9C65AEFE19D6}"/>
                </a:ext>
              </a:extLst>
            </p:cNvPr>
            <p:cNvGrpSpPr/>
            <p:nvPr/>
          </p:nvGrpSpPr>
          <p:grpSpPr>
            <a:xfrm rot="21472320" flipH="1">
              <a:off x="8087579" y="2141000"/>
              <a:ext cx="807239" cy="555962"/>
              <a:chOff x="3667032" y="1708483"/>
              <a:chExt cx="8105829" cy="5582653"/>
            </a:xfrm>
            <a:solidFill>
              <a:schemeClr val="accent1"/>
            </a:solidFill>
          </p:grpSpPr>
          <p:sp>
            <p:nvSpPr>
              <p:cNvPr id="106" name="Freeform: Shape 105">
                <a:extLst>
                  <a:ext uri="{FF2B5EF4-FFF2-40B4-BE49-F238E27FC236}">
                    <a16:creationId xmlns:a16="http://schemas.microsoft.com/office/drawing/2014/main" id="{01C67305-974B-45E1-A750-DDC14E1F72E5}"/>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7" name="Freeform: Shape 106">
                <a:extLst>
                  <a:ext uri="{FF2B5EF4-FFF2-40B4-BE49-F238E27FC236}">
                    <a16:creationId xmlns:a16="http://schemas.microsoft.com/office/drawing/2014/main" id="{67A4C5C9-C3D5-4FC4-B101-9E9A78C7823F}"/>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8" name="Freeform: Shape 107">
                <a:extLst>
                  <a:ext uri="{FF2B5EF4-FFF2-40B4-BE49-F238E27FC236}">
                    <a16:creationId xmlns:a16="http://schemas.microsoft.com/office/drawing/2014/main" id="{2234547F-B189-4E3E-89E3-8ED1EFAD87C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Freeform: Shape 108">
                <a:extLst>
                  <a:ext uri="{FF2B5EF4-FFF2-40B4-BE49-F238E27FC236}">
                    <a16:creationId xmlns:a16="http://schemas.microsoft.com/office/drawing/2014/main" id="{0717D87A-31BF-49AE-8D37-E21978D623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Freeform: Shape 109">
                <a:extLst>
                  <a:ext uri="{FF2B5EF4-FFF2-40B4-BE49-F238E27FC236}">
                    <a16:creationId xmlns:a16="http://schemas.microsoft.com/office/drawing/2014/main" id="{F7946E9E-EC6B-458A-BCB3-2A46E0485E0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Freeform: Shape 110">
                <a:extLst>
                  <a:ext uri="{FF2B5EF4-FFF2-40B4-BE49-F238E27FC236}">
                    <a16:creationId xmlns:a16="http://schemas.microsoft.com/office/drawing/2014/main" id="{A22137B7-A515-4757-A906-220E0906707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Freeform: Shape 111">
                <a:extLst>
                  <a:ext uri="{FF2B5EF4-FFF2-40B4-BE49-F238E27FC236}">
                    <a16:creationId xmlns:a16="http://schemas.microsoft.com/office/drawing/2014/main" id="{06E90BDD-C028-4560-AD96-E78E6A89181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113" name="Group 112">
              <a:extLst>
                <a:ext uri="{FF2B5EF4-FFF2-40B4-BE49-F238E27FC236}">
                  <a16:creationId xmlns:a16="http://schemas.microsoft.com/office/drawing/2014/main" id="{C343BE74-9135-406C-8EDC-B5982C5B4DFF}"/>
                </a:ext>
              </a:extLst>
            </p:cNvPr>
            <p:cNvGrpSpPr/>
            <p:nvPr/>
          </p:nvGrpSpPr>
          <p:grpSpPr>
            <a:xfrm rot="21472320" flipH="1">
              <a:off x="8432790" y="1633419"/>
              <a:ext cx="505199" cy="347941"/>
              <a:chOff x="3667032" y="1708483"/>
              <a:chExt cx="8105829" cy="5582653"/>
            </a:xfrm>
            <a:solidFill>
              <a:schemeClr val="accent1"/>
            </a:solidFill>
          </p:grpSpPr>
          <p:sp>
            <p:nvSpPr>
              <p:cNvPr id="114" name="Freeform: Shape 113">
                <a:extLst>
                  <a:ext uri="{FF2B5EF4-FFF2-40B4-BE49-F238E27FC236}">
                    <a16:creationId xmlns:a16="http://schemas.microsoft.com/office/drawing/2014/main" id="{9BAF7226-D958-446E-9BB0-B81267C20B5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Freeform: Shape 114">
                <a:extLst>
                  <a:ext uri="{FF2B5EF4-FFF2-40B4-BE49-F238E27FC236}">
                    <a16:creationId xmlns:a16="http://schemas.microsoft.com/office/drawing/2014/main" id="{19A79879-028A-4A33-A1EC-42E272776E1A}"/>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Freeform: Shape 115">
                <a:extLst>
                  <a:ext uri="{FF2B5EF4-FFF2-40B4-BE49-F238E27FC236}">
                    <a16:creationId xmlns:a16="http://schemas.microsoft.com/office/drawing/2014/main" id="{23A172DB-7F50-457D-BF69-20E239E436FC}"/>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7" name="Freeform: Shape 116">
                <a:extLst>
                  <a:ext uri="{FF2B5EF4-FFF2-40B4-BE49-F238E27FC236}">
                    <a16:creationId xmlns:a16="http://schemas.microsoft.com/office/drawing/2014/main" id="{717B7318-87DE-4D4B-955F-6377B82A528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8" name="Freeform: Shape 117">
                <a:extLst>
                  <a:ext uri="{FF2B5EF4-FFF2-40B4-BE49-F238E27FC236}">
                    <a16:creationId xmlns:a16="http://schemas.microsoft.com/office/drawing/2014/main" id="{5A8FDA4F-3427-4A04-BC94-819379B93CEE}"/>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Freeform: Shape 118">
                <a:extLst>
                  <a:ext uri="{FF2B5EF4-FFF2-40B4-BE49-F238E27FC236}">
                    <a16:creationId xmlns:a16="http://schemas.microsoft.com/office/drawing/2014/main" id="{8EB1B2BE-38F1-4769-B6F5-59426DC36005}"/>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Freeform: Shape 119">
                <a:extLst>
                  <a:ext uri="{FF2B5EF4-FFF2-40B4-BE49-F238E27FC236}">
                    <a16:creationId xmlns:a16="http://schemas.microsoft.com/office/drawing/2014/main" id="{A93DB7D9-F1A2-4B93-B092-A9AC45A6EE1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21" name="Group 120">
              <a:extLst>
                <a:ext uri="{FF2B5EF4-FFF2-40B4-BE49-F238E27FC236}">
                  <a16:creationId xmlns:a16="http://schemas.microsoft.com/office/drawing/2014/main" id="{EE1FC3AE-F22E-4849-A87C-CB55F17B885C}"/>
                </a:ext>
              </a:extLst>
            </p:cNvPr>
            <p:cNvGrpSpPr/>
            <p:nvPr/>
          </p:nvGrpSpPr>
          <p:grpSpPr>
            <a:xfrm rot="74106" flipH="1">
              <a:off x="8764658" y="748947"/>
              <a:ext cx="729540" cy="826767"/>
              <a:chOff x="5365048" y="479821"/>
              <a:chExt cx="8036930" cy="9108010"/>
            </a:xfrm>
            <a:solidFill>
              <a:schemeClr val="accent1"/>
            </a:solidFill>
          </p:grpSpPr>
          <p:sp>
            <p:nvSpPr>
              <p:cNvPr id="122" name="Freeform: Shape 121">
                <a:extLst>
                  <a:ext uri="{FF2B5EF4-FFF2-40B4-BE49-F238E27FC236}">
                    <a16:creationId xmlns:a16="http://schemas.microsoft.com/office/drawing/2014/main" id="{A3D54E3A-AAD9-4191-AC20-35D951D4EDC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3" name="Freeform: Shape 122">
                <a:extLst>
                  <a:ext uri="{FF2B5EF4-FFF2-40B4-BE49-F238E27FC236}">
                    <a16:creationId xmlns:a16="http://schemas.microsoft.com/office/drawing/2014/main" id="{B4260803-D828-4D88-942B-F20FA443F70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4" name="Freeform: Shape 123">
                <a:extLst>
                  <a:ext uri="{FF2B5EF4-FFF2-40B4-BE49-F238E27FC236}">
                    <a16:creationId xmlns:a16="http://schemas.microsoft.com/office/drawing/2014/main" id="{5A8C79CE-F03C-4689-B4BC-C7ACDE64B466}"/>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Freeform: Shape 124">
                <a:extLst>
                  <a:ext uri="{FF2B5EF4-FFF2-40B4-BE49-F238E27FC236}">
                    <a16:creationId xmlns:a16="http://schemas.microsoft.com/office/drawing/2014/main" id="{4339DB36-9A89-4EAC-A7C5-AB30BCCF1FCD}"/>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6" name="Freeform: Shape 125">
                <a:extLst>
                  <a:ext uri="{FF2B5EF4-FFF2-40B4-BE49-F238E27FC236}">
                    <a16:creationId xmlns:a16="http://schemas.microsoft.com/office/drawing/2014/main" id="{238B21D2-19C0-413F-AC0F-DA2DF40A06F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Freeform: Shape 126">
                <a:extLst>
                  <a:ext uri="{FF2B5EF4-FFF2-40B4-BE49-F238E27FC236}">
                    <a16:creationId xmlns:a16="http://schemas.microsoft.com/office/drawing/2014/main" id="{223E3E52-78ED-496F-8FDA-0906701A648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8" name="Freeform: Shape 127">
                <a:extLst>
                  <a:ext uri="{FF2B5EF4-FFF2-40B4-BE49-F238E27FC236}">
                    <a16:creationId xmlns:a16="http://schemas.microsoft.com/office/drawing/2014/main" id="{6359B2C3-6102-488F-BC7E-F2981F643939}"/>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29" name="Group 128">
              <a:extLst>
                <a:ext uri="{FF2B5EF4-FFF2-40B4-BE49-F238E27FC236}">
                  <a16:creationId xmlns:a16="http://schemas.microsoft.com/office/drawing/2014/main" id="{64869C5F-DEA7-4237-9542-0A2DEDC8CBB3}"/>
                </a:ext>
              </a:extLst>
            </p:cNvPr>
            <p:cNvGrpSpPr/>
            <p:nvPr/>
          </p:nvGrpSpPr>
          <p:grpSpPr>
            <a:xfrm rot="74106" flipH="1">
              <a:off x="9412617" y="1263611"/>
              <a:ext cx="553051" cy="626755"/>
              <a:chOff x="5365048" y="479821"/>
              <a:chExt cx="8036930" cy="9108010"/>
            </a:xfrm>
            <a:solidFill>
              <a:schemeClr val="accent1"/>
            </a:solidFill>
          </p:grpSpPr>
          <p:sp>
            <p:nvSpPr>
              <p:cNvPr id="130" name="Freeform: Shape 129">
                <a:extLst>
                  <a:ext uri="{FF2B5EF4-FFF2-40B4-BE49-F238E27FC236}">
                    <a16:creationId xmlns:a16="http://schemas.microsoft.com/office/drawing/2014/main" id="{9EA290A1-46B9-43C4-9714-17D1B3B8B29B}"/>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Freeform: Shape 130">
                <a:extLst>
                  <a:ext uri="{FF2B5EF4-FFF2-40B4-BE49-F238E27FC236}">
                    <a16:creationId xmlns:a16="http://schemas.microsoft.com/office/drawing/2014/main" id="{0C6E65CB-6B2F-4BD0-90F3-C23DC64B218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Freeform: Shape 131">
                <a:extLst>
                  <a:ext uri="{FF2B5EF4-FFF2-40B4-BE49-F238E27FC236}">
                    <a16:creationId xmlns:a16="http://schemas.microsoft.com/office/drawing/2014/main" id="{A5FCDF65-46F3-4964-87C1-0965A727706C}"/>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3" name="Freeform: Shape 132">
                <a:extLst>
                  <a:ext uri="{FF2B5EF4-FFF2-40B4-BE49-F238E27FC236}">
                    <a16:creationId xmlns:a16="http://schemas.microsoft.com/office/drawing/2014/main" id="{99D01EBF-E33E-474D-B428-933738CAF334}"/>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4" name="Freeform: Shape 133">
                <a:extLst>
                  <a:ext uri="{FF2B5EF4-FFF2-40B4-BE49-F238E27FC236}">
                    <a16:creationId xmlns:a16="http://schemas.microsoft.com/office/drawing/2014/main" id="{BDD57CCB-AF38-4930-B427-E6FF20B716F4}"/>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5" name="Freeform: Shape 134">
                <a:extLst>
                  <a:ext uri="{FF2B5EF4-FFF2-40B4-BE49-F238E27FC236}">
                    <a16:creationId xmlns:a16="http://schemas.microsoft.com/office/drawing/2014/main" id="{798A67AC-6888-4703-9636-B03260A87DD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6" name="Freeform: Shape 135">
                <a:extLst>
                  <a:ext uri="{FF2B5EF4-FFF2-40B4-BE49-F238E27FC236}">
                    <a16:creationId xmlns:a16="http://schemas.microsoft.com/office/drawing/2014/main" id="{7301FFEF-300F-467A-8FC4-1D2A9FE9FD67}"/>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37" name="Group 136">
              <a:extLst>
                <a:ext uri="{FF2B5EF4-FFF2-40B4-BE49-F238E27FC236}">
                  <a16:creationId xmlns:a16="http://schemas.microsoft.com/office/drawing/2014/main" id="{1B06DBE9-ECF0-4E2B-B4BA-7EA02F751CE8}"/>
                </a:ext>
              </a:extLst>
            </p:cNvPr>
            <p:cNvGrpSpPr/>
            <p:nvPr/>
          </p:nvGrpSpPr>
          <p:grpSpPr>
            <a:xfrm rot="842146" flipH="1">
              <a:off x="9657273" y="923011"/>
              <a:ext cx="590277" cy="406537"/>
              <a:chOff x="3667032" y="1708483"/>
              <a:chExt cx="8105829" cy="5582653"/>
            </a:xfrm>
            <a:solidFill>
              <a:schemeClr val="accent1"/>
            </a:solidFill>
          </p:grpSpPr>
          <p:sp>
            <p:nvSpPr>
              <p:cNvPr id="138" name="Freeform: Shape 137">
                <a:extLst>
                  <a:ext uri="{FF2B5EF4-FFF2-40B4-BE49-F238E27FC236}">
                    <a16:creationId xmlns:a16="http://schemas.microsoft.com/office/drawing/2014/main" id="{AE3B33B8-5785-468A-BF09-6104A62BE88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9" name="Freeform: Shape 138">
                <a:extLst>
                  <a:ext uri="{FF2B5EF4-FFF2-40B4-BE49-F238E27FC236}">
                    <a16:creationId xmlns:a16="http://schemas.microsoft.com/office/drawing/2014/main" id="{5DDC646F-6CD0-47FC-83BD-C064E988EFA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0" name="Freeform: Shape 139">
                <a:extLst>
                  <a:ext uri="{FF2B5EF4-FFF2-40B4-BE49-F238E27FC236}">
                    <a16:creationId xmlns:a16="http://schemas.microsoft.com/office/drawing/2014/main" id="{79789057-5A9D-4015-825B-4F21352FEDFB}"/>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1" name="Freeform: Shape 140">
                <a:extLst>
                  <a:ext uri="{FF2B5EF4-FFF2-40B4-BE49-F238E27FC236}">
                    <a16:creationId xmlns:a16="http://schemas.microsoft.com/office/drawing/2014/main" id="{6D12A835-A997-45C6-B3C4-8B7876D00E52}"/>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2" name="Freeform: Shape 141">
                <a:extLst>
                  <a:ext uri="{FF2B5EF4-FFF2-40B4-BE49-F238E27FC236}">
                    <a16:creationId xmlns:a16="http://schemas.microsoft.com/office/drawing/2014/main" id="{C154E4DF-7E38-413F-BCE2-345F4A2360F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3" name="Freeform: Shape 142">
                <a:extLst>
                  <a:ext uri="{FF2B5EF4-FFF2-40B4-BE49-F238E27FC236}">
                    <a16:creationId xmlns:a16="http://schemas.microsoft.com/office/drawing/2014/main" id="{E3EF4C56-1692-4153-9F35-51D3B74A0276}"/>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4" name="Freeform: Shape 143">
                <a:extLst>
                  <a:ext uri="{FF2B5EF4-FFF2-40B4-BE49-F238E27FC236}">
                    <a16:creationId xmlns:a16="http://schemas.microsoft.com/office/drawing/2014/main" id="{C7EFB846-4C2C-4B93-A0CC-3EFCE55AFE62}"/>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5" name="Group 144">
              <a:extLst>
                <a:ext uri="{FF2B5EF4-FFF2-40B4-BE49-F238E27FC236}">
                  <a16:creationId xmlns:a16="http://schemas.microsoft.com/office/drawing/2014/main" id="{A98D61CC-0391-4CEA-AD4F-308B3D0E9408}"/>
                </a:ext>
              </a:extLst>
            </p:cNvPr>
            <p:cNvGrpSpPr/>
            <p:nvPr/>
          </p:nvGrpSpPr>
          <p:grpSpPr>
            <a:xfrm rot="842146" flipH="1">
              <a:off x="7997516" y="1190595"/>
              <a:ext cx="493756" cy="340060"/>
              <a:chOff x="3667032" y="1708483"/>
              <a:chExt cx="8105829" cy="5582653"/>
            </a:xfrm>
            <a:solidFill>
              <a:schemeClr val="accent1"/>
            </a:solidFill>
          </p:grpSpPr>
          <p:sp>
            <p:nvSpPr>
              <p:cNvPr id="146" name="Freeform: Shape 145">
                <a:extLst>
                  <a:ext uri="{FF2B5EF4-FFF2-40B4-BE49-F238E27FC236}">
                    <a16:creationId xmlns:a16="http://schemas.microsoft.com/office/drawing/2014/main" id="{79B3E1B8-1B1B-4FD3-B73F-C9492209C0D2}"/>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7" name="Freeform: Shape 146">
                <a:extLst>
                  <a:ext uri="{FF2B5EF4-FFF2-40B4-BE49-F238E27FC236}">
                    <a16:creationId xmlns:a16="http://schemas.microsoft.com/office/drawing/2014/main" id="{34AADF49-B196-44A3-AAE3-8CC569F592AB}"/>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8" name="Freeform: Shape 147">
                <a:extLst>
                  <a:ext uri="{FF2B5EF4-FFF2-40B4-BE49-F238E27FC236}">
                    <a16:creationId xmlns:a16="http://schemas.microsoft.com/office/drawing/2014/main" id="{F8FF3BC4-2D4E-4ADD-BD23-781E9DF8743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9" name="Freeform: Shape 148">
                <a:extLst>
                  <a:ext uri="{FF2B5EF4-FFF2-40B4-BE49-F238E27FC236}">
                    <a16:creationId xmlns:a16="http://schemas.microsoft.com/office/drawing/2014/main" id="{C49589E5-FD5F-44CA-906F-FC47DA22B0C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0" name="Freeform: Shape 149">
                <a:extLst>
                  <a:ext uri="{FF2B5EF4-FFF2-40B4-BE49-F238E27FC236}">
                    <a16:creationId xmlns:a16="http://schemas.microsoft.com/office/drawing/2014/main" id="{5EE41378-F9C6-4CF6-99E6-43082E92E54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1" name="Freeform: Shape 150">
                <a:extLst>
                  <a:ext uri="{FF2B5EF4-FFF2-40B4-BE49-F238E27FC236}">
                    <a16:creationId xmlns:a16="http://schemas.microsoft.com/office/drawing/2014/main" id="{BE0245A0-C82C-4B98-8E00-F6F65C926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2" name="Freeform: Shape 151">
                <a:extLst>
                  <a:ext uri="{FF2B5EF4-FFF2-40B4-BE49-F238E27FC236}">
                    <a16:creationId xmlns:a16="http://schemas.microsoft.com/office/drawing/2014/main" id="{16550196-6E65-4920-B10B-4DDDFF65C9D0}"/>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53" name="Group 152">
              <a:extLst>
                <a:ext uri="{FF2B5EF4-FFF2-40B4-BE49-F238E27FC236}">
                  <a16:creationId xmlns:a16="http://schemas.microsoft.com/office/drawing/2014/main" id="{05F40BB1-5966-4AED-941F-81D2D7B430B4}"/>
                </a:ext>
              </a:extLst>
            </p:cNvPr>
            <p:cNvGrpSpPr/>
            <p:nvPr/>
          </p:nvGrpSpPr>
          <p:grpSpPr>
            <a:xfrm rot="74106" flipH="1">
              <a:off x="9996018" y="1278518"/>
              <a:ext cx="793748" cy="899531"/>
              <a:chOff x="5365048" y="479821"/>
              <a:chExt cx="8036930" cy="9108010"/>
            </a:xfrm>
            <a:solidFill>
              <a:schemeClr val="accent1"/>
            </a:solidFill>
          </p:grpSpPr>
          <p:sp>
            <p:nvSpPr>
              <p:cNvPr id="154" name="Freeform: Shape 153">
                <a:extLst>
                  <a:ext uri="{FF2B5EF4-FFF2-40B4-BE49-F238E27FC236}">
                    <a16:creationId xmlns:a16="http://schemas.microsoft.com/office/drawing/2014/main" id="{B05A362F-AD22-422E-BC71-1673B7FF2561}"/>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5" name="Freeform: Shape 154">
                <a:extLst>
                  <a:ext uri="{FF2B5EF4-FFF2-40B4-BE49-F238E27FC236}">
                    <a16:creationId xmlns:a16="http://schemas.microsoft.com/office/drawing/2014/main" id="{BCEFC6B2-7435-4AE4-BD1B-B258C5EE6BF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6" name="Freeform: Shape 155">
                <a:extLst>
                  <a:ext uri="{FF2B5EF4-FFF2-40B4-BE49-F238E27FC236}">
                    <a16:creationId xmlns:a16="http://schemas.microsoft.com/office/drawing/2014/main" id="{741C0F2D-2829-49F4-B4BC-6FB3D33D24A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7" name="Freeform: Shape 156">
                <a:extLst>
                  <a:ext uri="{FF2B5EF4-FFF2-40B4-BE49-F238E27FC236}">
                    <a16:creationId xmlns:a16="http://schemas.microsoft.com/office/drawing/2014/main" id="{AE6463C4-6DE4-48BB-8DE3-9E639E3C1C94}"/>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8" name="Freeform: Shape 157">
                <a:extLst>
                  <a:ext uri="{FF2B5EF4-FFF2-40B4-BE49-F238E27FC236}">
                    <a16:creationId xmlns:a16="http://schemas.microsoft.com/office/drawing/2014/main" id="{407A5479-8B32-4ECF-B6E1-2DA87932ABD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9" name="Freeform: Shape 158">
                <a:extLst>
                  <a:ext uri="{FF2B5EF4-FFF2-40B4-BE49-F238E27FC236}">
                    <a16:creationId xmlns:a16="http://schemas.microsoft.com/office/drawing/2014/main" id="{97C24852-159E-492D-9BB8-27843FC1F84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0" name="Freeform: Shape 159">
                <a:extLst>
                  <a:ext uri="{FF2B5EF4-FFF2-40B4-BE49-F238E27FC236}">
                    <a16:creationId xmlns:a16="http://schemas.microsoft.com/office/drawing/2014/main" id="{579DC009-115D-4283-ABCD-14862A055B3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61" name="Group 160">
              <a:extLst>
                <a:ext uri="{FF2B5EF4-FFF2-40B4-BE49-F238E27FC236}">
                  <a16:creationId xmlns:a16="http://schemas.microsoft.com/office/drawing/2014/main" id="{C29D3D13-BF7D-4666-8B0E-856D8376DED7}"/>
                </a:ext>
              </a:extLst>
            </p:cNvPr>
            <p:cNvGrpSpPr/>
            <p:nvPr/>
          </p:nvGrpSpPr>
          <p:grpSpPr>
            <a:xfrm rot="20759991" flipH="1">
              <a:off x="9564261" y="1968741"/>
              <a:ext cx="424926" cy="292655"/>
              <a:chOff x="3667032" y="1708483"/>
              <a:chExt cx="8105829" cy="5582653"/>
            </a:xfrm>
            <a:solidFill>
              <a:schemeClr val="accent1"/>
            </a:solidFill>
          </p:grpSpPr>
          <p:sp>
            <p:nvSpPr>
              <p:cNvPr id="162" name="Freeform: Shape 161">
                <a:extLst>
                  <a:ext uri="{FF2B5EF4-FFF2-40B4-BE49-F238E27FC236}">
                    <a16:creationId xmlns:a16="http://schemas.microsoft.com/office/drawing/2014/main" id="{5E2A0221-484D-4D76-A730-60F6D70A93F5}"/>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3" name="Freeform: Shape 162">
                <a:extLst>
                  <a:ext uri="{FF2B5EF4-FFF2-40B4-BE49-F238E27FC236}">
                    <a16:creationId xmlns:a16="http://schemas.microsoft.com/office/drawing/2014/main" id="{490DED94-C7A8-40CC-8A5D-171966476EE0}"/>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4" name="Freeform: Shape 163">
                <a:extLst>
                  <a:ext uri="{FF2B5EF4-FFF2-40B4-BE49-F238E27FC236}">
                    <a16:creationId xmlns:a16="http://schemas.microsoft.com/office/drawing/2014/main" id="{CE4598C4-C512-42A0-9463-B1EA9C93A2AA}"/>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5" name="Freeform: Shape 164">
                <a:extLst>
                  <a:ext uri="{FF2B5EF4-FFF2-40B4-BE49-F238E27FC236}">
                    <a16:creationId xmlns:a16="http://schemas.microsoft.com/office/drawing/2014/main" id="{7024D79C-204F-438E-A7EE-436881D8D5E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6" name="Freeform: Shape 165">
                <a:extLst>
                  <a:ext uri="{FF2B5EF4-FFF2-40B4-BE49-F238E27FC236}">
                    <a16:creationId xmlns:a16="http://schemas.microsoft.com/office/drawing/2014/main" id="{B65BB49F-3A44-46B3-8639-C33502DE828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7" name="Freeform: Shape 166">
                <a:extLst>
                  <a:ext uri="{FF2B5EF4-FFF2-40B4-BE49-F238E27FC236}">
                    <a16:creationId xmlns:a16="http://schemas.microsoft.com/office/drawing/2014/main" id="{E8731C7D-39E4-49DD-83EE-B93B6EC2F92E}"/>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8" name="Freeform: Shape 167">
                <a:extLst>
                  <a:ext uri="{FF2B5EF4-FFF2-40B4-BE49-F238E27FC236}">
                    <a16:creationId xmlns:a16="http://schemas.microsoft.com/office/drawing/2014/main" id="{8ADE5F85-EC66-471E-A10D-4E46DBA8862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69" name="Group 168">
              <a:extLst>
                <a:ext uri="{FF2B5EF4-FFF2-40B4-BE49-F238E27FC236}">
                  <a16:creationId xmlns:a16="http://schemas.microsoft.com/office/drawing/2014/main" id="{70FA4E03-6F77-4630-BBF3-54251084B8DB}"/>
                </a:ext>
              </a:extLst>
            </p:cNvPr>
            <p:cNvGrpSpPr/>
            <p:nvPr/>
          </p:nvGrpSpPr>
          <p:grpSpPr>
            <a:xfrm rot="74106" flipH="1">
              <a:off x="6155525" y="2159706"/>
              <a:ext cx="678331" cy="768733"/>
              <a:chOff x="5365048" y="479821"/>
              <a:chExt cx="8036930" cy="9108010"/>
            </a:xfrm>
            <a:solidFill>
              <a:schemeClr val="accent1"/>
            </a:solidFill>
          </p:grpSpPr>
          <p:sp>
            <p:nvSpPr>
              <p:cNvPr id="170" name="Freeform: Shape 169">
                <a:extLst>
                  <a:ext uri="{FF2B5EF4-FFF2-40B4-BE49-F238E27FC236}">
                    <a16:creationId xmlns:a16="http://schemas.microsoft.com/office/drawing/2014/main" id="{D5C245DD-BF2F-4B83-8378-23D10F67615C}"/>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1" name="Freeform: Shape 170">
                <a:extLst>
                  <a:ext uri="{FF2B5EF4-FFF2-40B4-BE49-F238E27FC236}">
                    <a16:creationId xmlns:a16="http://schemas.microsoft.com/office/drawing/2014/main" id="{8119F9D8-5CCD-484D-B143-A68B0995F7E9}"/>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2" name="Freeform: Shape 171">
                <a:extLst>
                  <a:ext uri="{FF2B5EF4-FFF2-40B4-BE49-F238E27FC236}">
                    <a16:creationId xmlns:a16="http://schemas.microsoft.com/office/drawing/2014/main" id="{334B3996-F1C5-4A6C-8847-21F3926C57AA}"/>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3" name="Freeform: Shape 172">
                <a:extLst>
                  <a:ext uri="{FF2B5EF4-FFF2-40B4-BE49-F238E27FC236}">
                    <a16:creationId xmlns:a16="http://schemas.microsoft.com/office/drawing/2014/main" id="{A3A96117-5D90-4773-B4EE-8227D7F86F1F}"/>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4" name="Freeform: Shape 173">
                <a:extLst>
                  <a:ext uri="{FF2B5EF4-FFF2-40B4-BE49-F238E27FC236}">
                    <a16:creationId xmlns:a16="http://schemas.microsoft.com/office/drawing/2014/main" id="{B1976459-E9D7-40D5-8264-323ED2F49E3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5" name="Freeform: Shape 174">
                <a:extLst>
                  <a:ext uri="{FF2B5EF4-FFF2-40B4-BE49-F238E27FC236}">
                    <a16:creationId xmlns:a16="http://schemas.microsoft.com/office/drawing/2014/main" id="{5017948E-75EC-453D-AAB2-78D5EBED372B}"/>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6" name="Freeform: Shape 175">
                <a:extLst>
                  <a:ext uri="{FF2B5EF4-FFF2-40B4-BE49-F238E27FC236}">
                    <a16:creationId xmlns:a16="http://schemas.microsoft.com/office/drawing/2014/main" id="{B14ACDBC-F04C-4349-A640-E93DC660B9F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93" name="Group 192">
              <a:extLst>
                <a:ext uri="{FF2B5EF4-FFF2-40B4-BE49-F238E27FC236}">
                  <a16:creationId xmlns:a16="http://schemas.microsoft.com/office/drawing/2014/main" id="{2ECEA4EB-7081-4398-9368-4881D6019AC8}"/>
                </a:ext>
              </a:extLst>
            </p:cNvPr>
            <p:cNvGrpSpPr/>
            <p:nvPr/>
          </p:nvGrpSpPr>
          <p:grpSpPr>
            <a:xfrm rot="937057" flipH="1">
              <a:off x="6280837" y="2765795"/>
              <a:ext cx="485360" cy="550045"/>
              <a:chOff x="5365048" y="479821"/>
              <a:chExt cx="8036930" cy="9108010"/>
            </a:xfrm>
            <a:solidFill>
              <a:schemeClr val="accent1"/>
            </a:solidFill>
          </p:grpSpPr>
          <p:sp>
            <p:nvSpPr>
              <p:cNvPr id="194" name="Freeform: Shape 193">
                <a:extLst>
                  <a:ext uri="{FF2B5EF4-FFF2-40B4-BE49-F238E27FC236}">
                    <a16:creationId xmlns:a16="http://schemas.microsoft.com/office/drawing/2014/main" id="{04268755-4FFF-4F2C-9020-08E24BF60A8F}"/>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5" name="Freeform: Shape 194">
                <a:extLst>
                  <a:ext uri="{FF2B5EF4-FFF2-40B4-BE49-F238E27FC236}">
                    <a16:creationId xmlns:a16="http://schemas.microsoft.com/office/drawing/2014/main" id="{B893FF55-34E9-469E-BAC0-276D5B5BF46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6" name="Freeform: Shape 195">
                <a:extLst>
                  <a:ext uri="{FF2B5EF4-FFF2-40B4-BE49-F238E27FC236}">
                    <a16:creationId xmlns:a16="http://schemas.microsoft.com/office/drawing/2014/main" id="{99977EC6-D929-4971-8063-AE50DE0C2552}"/>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7" name="Freeform: Shape 196">
                <a:extLst>
                  <a:ext uri="{FF2B5EF4-FFF2-40B4-BE49-F238E27FC236}">
                    <a16:creationId xmlns:a16="http://schemas.microsoft.com/office/drawing/2014/main" id="{E09A6BC4-F6A1-4449-A5E0-46EEE56D971D}"/>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8" name="Freeform: Shape 197">
                <a:extLst>
                  <a:ext uri="{FF2B5EF4-FFF2-40B4-BE49-F238E27FC236}">
                    <a16:creationId xmlns:a16="http://schemas.microsoft.com/office/drawing/2014/main" id="{B771FBFB-7610-499C-9545-704A8BC78B70}"/>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9" name="Freeform: Shape 198">
                <a:extLst>
                  <a:ext uri="{FF2B5EF4-FFF2-40B4-BE49-F238E27FC236}">
                    <a16:creationId xmlns:a16="http://schemas.microsoft.com/office/drawing/2014/main" id="{D173A182-370F-4B45-8ED5-92FDB756329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0" name="Freeform: Shape 199">
                <a:extLst>
                  <a:ext uri="{FF2B5EF4-FFF2-40B4-BE49-F238E27FC236}">
                    <a16:creationId xmlns:a16="http://schemas.microsoft.com/office/drawing/2014/main" id="{581F174F-DEA8-4D08-8431-2961F9707EBC}"/>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01" name="Group 200">
              <a:extLst>
                <a:ext uri="{FF2B5EF4-FFF2-40B4-BE49-F238E27FC236}">
                  <a16:creationId xmlns:a16="http://schemas.microsoft.com/office/drawing/2014/main" id="{16CD8FA4-1746-48FC-AE8B-D88D655EF90E}"/>
                </a:ext>
              </a:extLst>
            </p:cNvPr>
            <p:cNvGrpSpPr/>
            <p:nvPr/>
          </p:nvGrpSpPr>
          <p:grpSpPr>
            <a:xfrm rot="937057" flipH="1">
              <a:off x="6896065" y="1972367"/>
              <a:ext cx="478645" cy="542435"/>
              <a:chOff x="5365048" y="479821"/>
              <a:chExt cx="8036930" cy="9108010"/>
            </a:xfrm>
            <a:solidFill>
              <a:schemeClr val="accent1"/>
            </a:solidFill>
          </p:grpSpPr>
          <p:sp>
            <p:nvSpPr>
              <p:cNvPr id="202" name="Freeform: Shape 201">
                <a:extLst>
                  <a:ext uri="{FF2B5EF4-FFF2-40B4-BE49-F238E27FC236}">
                    <a16:creationId xmlns:a16="http://schemas.microsoft.com/office/drawing/2014/main" id="{9F3EBEC5-5B06-4ED5-93E0-F7A3F42659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3" name="Freeform: Shape 202">
                <a:extLst>
                  <a:ext uri="{FF2B5EF4-FFF2-40B4-BE49-F238E27FC236}">
                    <a16:creationId xmlns:a16="http://schemas.microsoft.com/office/drawing/2014/main" id="{5F9ED618-6701-4333-890F-C455B3BAB01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4" name="Freeform: Shape 203">
                <a:extLst>
                  <a:ext uri="{FF2B5EF4-FFF2-40B4-BE49-F238E27FC236}">
                    <a16:creationId xmlns:a16="http://schemas.microsoft.com/office/drawing/2014/main" id="{42CA05FB-7FBA-44A2-986F-C464336D5B81}"/>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5" name="Freeform: Shape 204">
                <a:extLst>
                  <a:ext uri="{FF2B5EF4-FFF2-40B4-BE49-F238E27FC236}">
                    <a16:creationId xmlns:a16="http://schemas.microsoft.com/office/drawing/2014/main" id="{C9D59659-B77B-471D-AF10-2A0435662DE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6" name="Freeform: Shape 205">
                <a:extLst>
                  <a:ext uri="{FF2B5EF4-FFF2-40B4-BE49-F238E27FC236}">
                    <a16:creationId xmlns:a16="http://schemas.microsoft.com/office/drawing/2014/main" id="{84E750DA-17F9-49FE-9437-A9728A35460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7" name="Freeform: Shape 206">
                <a:extLst>
                  <a:ext uri="{FF2B5EF4-FFF2-40B4-BE49-F238E27FC236}">
                    <a16:creationId xmlns:a16="http://schemas.microsoft.com/office/drawing/2014/main" id="{9C506A65-E2F1-4EBE-B36A-3320A22D9EE0}"/>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8" name="Freeform: Shape 207">
                <a:extLst>
                  <a:ext uri="{FF2B5EF4-FFF2-40B4-BE49-F238E27FC236}">
                    <a16:creationId xmlns:a16="http://schemas.microsoft.com/office/drawing/2014/main" id="{EC1E96B1-B2E7-4233-B717-DED6B76A0D84}"/>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09" name="Group 208">
              <a:extLst>
                <a:ext uri="{FF2B5EF4-FFF2-40B4-BE49-F238E27FC236}">
                  <a16:creationId xmlns:a16="http://schemas.microsoft.com/office/drawing/2014/main" id="{9BD6A518-325E-4103-AC14-FC06F07DD686}"/>
                </a:ext>
              </a:extLst>
            </p:cNvPr>
            <p:cNvGrpSpPr/>
            <p:nvPr/>
          </p:nvGrpSpPr>
          <p:grpSpPr>
            <a:xfrm rot="937057" flipH="1">
              <a:off x="6899451" y="2409913"/>
              <a:ext cx="347802" cy="394155"/>
              <a:chOff x="5365048" y="479821"/>
              <a:chExt cx="8036930" cy="9108010"/>
            </a:xfrm>
            <a:solidFill>
              <a:schemeClr val="accent1"/>
            </a:solidFill>
          </p:grpSpPr>
          <p:sp>
            <p:nvSpPr>
              <p:cNvPr id="210" name="Freeform: Shape 209">
                <a:extLst>
                  <a:ext uri="{FF2B5EF4-FFF2-40B4-BE49-F238E27FC236}">
                    <a16:creationId xmlns:a16="http://schemas.microsoft.com/office/drawing/2014/main" id="{7CD92031-0C14-4D35-9DFC-60F428306115}"/>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1" name="Freeform: Shape 210">
                <a:extLst>
                  <a:ext uri="{FF2B5EF4-FFF2-40B4-BE49-F238E27FC236}">
                    <a16:creationId xmlns:a16="http://schemas.microsoft.com/office/drawing/2014/main" id="{BA8CF315-2C08-460B-A2B2-61B03B94AD8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2" name="Freeform: Shape 211">
                <a:extLst>
                  <a:ext uri="{FF2B5EF4-FFF2-40B4-BE49-F238E27FC236}">
                    <a16:creationId xmlns:a16="http://schemas.microsoft.com/office/drawing/2014/main" id="{DAB4CE83-5857-487F-8889-5765E18643A1}"/>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3" name="Freeform: Shape 212">
                <a:extLst>
                  <a:ext uri="{FF2B5EF4-FFF2-40B4-BE49-F238E27FC236}">
                    <a16:creationId xmlns:a16="http://schemas.microsoft.com/office/drawing/2014/main" id="{68F88F76-A2C8-48AD-BBE6-CE46FD2B0B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4" name="Freeform: Shape 213">
                <a:extLst>
                  <a:ext uri="{FF2B5EF4-FFF2-40B4-BE49-F238E27FC236}">
                    <a16:creationId xmlns:a16="http://schemas.microsoft.com/office/drawing/2014/main" id="{6313C04C-10A5-415D-9701-DEC17935FC3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5" name="Freeform: Shape 214">
                <a:extLst>
                  <a:ext uri="{FF2B5EF4-FFF2-40B4-BE49-F238E27FC236}">
                    <a16:creationId xmlns:a16="http://schemas.microsoft.com/office/drawing/2014/main" id="{640D3F58-4AD7-4F27-ADAE-C284CC3DC4C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6" name="Freeform: Shape 215">
                <a:extLst>
                  <a:ext uri="{FF2B5EF4-FFF2-40B4-BE49-F238E27FC236}">
                    <a16:creationId xmlns:a16="http://schemas.microsoft.com/office/drawing/2014/main" id="{DB1A3891-B718-404F-9BD3-34E324C7D332}"/>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17" name="Group 216">
              <a:extLst>
                <a:ext uri="{FF2B5EF4-FFF2-40B4-BE49-F238E27FC236}">
                  <a16:creationId xmlns:a16="http://schemas.microsoft.com/office/drawing/2014/main" id="{2B1FC08B-721B-498F-8542-A7EA7C3DA8B5}"/>
                </a:ext>
              </a:extLst>
            </p:cNvPr>
            <p:cNvGrpSpPr/>
            <p:nvPr/>
          </p:nvGrpSpPr>
          <p:grpSpPr>
            <a:xfrm rot="842146" flipH="1">
              <a:off x="7218432" y="1894731"/>
              <a:ext cx="493756" cy="340060"/>
              <a:chOff x="3667032" y="1708483"/>
              <a:chExt cx="8105829" cy="5582653"/>
            </a:xfrm>
            <a:solidFill>
              <a:schemeClr val="accent1"/>
            </a:solidFill>
          </p:grpSpPr>
          <p:sp>
            <p:nvSpPr>
              <p:cNvPr id="218" name="Freeform: Shape 217">
                <a:extLst>
                  <a:ext uri="{FF2B5EF4-FFF2-40B4-BE49-F238E27FC236}">
                    <a16:creationId xmlns:a16="http://schemas.microsoft.com/office/drawing/2014/main" id="{1AC0AF2C-72F5-4E85-A862-173F90AAE57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9" name="Freeform: Shape 218">
                <a:extLst>
                  <a:ext uri="{FF2B5EF4-FFF2-40B4-BE49-F238E27FC236}">
                    <a16:creationId xmlns:a16="http://schemas.microsoft.com/office/drawing/2014/main" id="{2399B405-326B-4D15-A974-BB0BFC2C6A4E}"/>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0" name="Freeform: Shape 219">
                <a:extLst>
                  <a:ext uri="{FF2B5EF4-FFF2-40B4-BE49-F238E27FC236}">
                    <a16:creationId xmlns:a16="http://schemas.microsoft.com/office/drawing/2014/main" id="{EFDA7BA7-C961-4023-B0A0-2E82A83F3557}"/>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1" name="Freeform: Shape 220">
                <a:extLst>
                  <a:ext uri="{FF2B5EF4-FFF2-40B4-BE49-F238E27FC236}">
                    <a16:creationId xmlns:a16="http://schemas.microsoft.com/office/drawing/2014/main" id="{68A81735-A26C-43C9-8288-CA40EE73EDEA}"/>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2" name="Freeform: Shape 221">
                <a:extLst>
                  <a:ext uri="{FF2B5EF4-FFF2-40B4-BE49-F238E27FC236}">
                    <a16:creationId xmlns:a16="http://schemas.microsoft.com/office/drawing/2014/main" id="{AEAA9473-75C7-42B8-AB1F-95AFE6C448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3" name="Freeform: Shape 222">
                <a:extLst>
                  <a:ext uri="{FF2B5EF4-FFF2-40B4-BE49-F238E27FC236}">
                    <a16:creationId xmlns:a16="http://schemas.microsoft.com/office/drawing/2014/main" id="{09853A08-141C-4409-914E-849C2166F1B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4" name="Freeform: Shape 223">
                <a:extLst>
                  <a:ext uri="{FF2B5EF4-FFF2-40B4-BE49-F238E27FC236}">
                    <a16:creationId xmlns:a16="http://schemas.microsoft.com/office/drawing/2014/main" id="{517E3B30-EA71-4B95-B7E6-8AB1766468A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25" name="Group 224">
              <a:extLst>
                <a:ext uri="{FF2B5EF4-FFF2-40B4-BE49-F238E27FC236}">
                  <a16:creationId xmlns:a16="http://schemas.microsoft.com/office/drawing/2014/main" id="{338BC33A-5033-4FC3-A9F4-A4FA6794BFB2}"/>
                </a:ext>
              </a:extLst>
            </p:cNvPr>
            <p:cNvGrpSpPr/>
            <p:nvPr/>
          </p:nvGrpSpPr>
          <p:grpSpPr>
            <a:xfrm rot="842146" flipH="1">
              <a:off x="6949092" y="2797195"/>
              <a:ext cx="493756" cy="340060"/>
              <a:chOff x="3667032" y="1708483"/>
              <a:chExt cx="8105829" cy="5582653"/>
            </a:xfrm>
            <a:solidFill>
              <a:schemeClr val="accent1"/>
            </a:solidFill>
          </p:grpSpPr>
          <p:sp>
            <p:nvSpPr>
              <p:cNvPr id="226" name="Freeform: Shape 225">
                <a:extLst>
                  <a:ext uri="{FF2B5EF4-FFF2-40B4-BE49-F238E27FC236}">
                    <a16:creationId xmlns:a16="http://schemas.microsoft.com/office/drawing/2014/main" id="{E58B44BA-B510-4401-88BD-C82FC084E88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7" name="Freeform: Shape 226">
                <a:extLst>
                  <a:ext uri="{FF2B5EF4-FFF2-40B4-BE49-F238E27FC236}">
                    <a16:creationId xmlns:a16="http://schemas.microsoft.com/office/drawing/2014/main" id="{16D462A3-F210-4A92-A680-EC410D03FD94}"/>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8" name="Freeform: Shape 227">
                <a:extLst>
                  <a:ext uri="{FF2B5EF4-FFF2-40B4-BE49-F238E27FC236}">
                    <a16:creationId xmlns:a16="http://schemas.microsoft.com/office/drawing/2014/main" id="{7EFFAA10-849D-43FF-8514-DF0F17604ED0}"/>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9" name="Freeform: Shape 228">
                <a:extLst>
                  <a:ext uri="{FF2B5EF4-FFF2-40B4-BE49-F238E27FC236}">
                    <a16:creationId xmlns:a16="http://schemas.microsoft.com/office/drawing/2014/main" id="{A23DCC8A-165C-450D-9A9A-F2563190E16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0" name="Freeform: Shape 229">
                <a:extLst>
                  <a:ext uri="{FF2B5EF4-FFF2-40B4-BE49-F238E27FC236}">
                    <a16:creationId xmlns:a16="http://schemas.microsoft.com/office/drawing/2014/main" id="{2ACC1A6B-668D-4578-95A5-FA69A826AFA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1" name="Freeform: Shape 230">
                <a:extLst>
                  <a:ext uri="{FF2B5EF4-FFF2-40B4-BE49-F238E27FC236}">
                    <a16:creationId xmlns:a16="http://schemas.microsoft.com/office/drawing/2014/main" id="{18F34EEF-8D49-4095-A529-7A9B230AD4FE}"/>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2" name="Freeform: Shape 231">
                <a:extLst>
                  <a:ext uri="{FF2B5EF4-FFF2-40B4-BE49-F238E27FC236}">
                    <a16:creationId xmlns:a16="http://schemas.microsoft.com/office/drawing/2014/main" id="{CEF7AC44-474A-4FB2-B431-D5E150FE06D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33" name="Group 232">
              <a:extLst>
                <a:ext uri="{FF2B5EF4-FFF2-40B4-BE49-F238E27FC236}">
                  <a16:creationId xmlns:a16="http://schemas.microsoft.com/office/drawing/2014/main" id="{2D81E537-2030-4DC1-B708-335169ECF584}"/>
                </a:ext>
              </a:extLst>
            </p:cNvPr>
            <p:cNvGrpSpPr/>
            <p:nvPr/>
          </p:nvGrpSpPr>
          <p:grpSpPr>
            <a:xfrm rot="74106" flipH="1">
              <a:off x="7481200" y="2113001"/>
              <a:ext cx="493983" cy="590824"/>
              <a:chOff x="5704433" y="717502"/>
              <a:chExt cx="7365528" cy="8809481"/>
            </a:xfrm>
            <a:solidFill>
              <a:schemeClr val="accent1"/>
            </a:solidFill>
          </p:grpSpPr>
          <p:sp>
            <p:nvSpPr>
              <p:cNvPr id="234" name="Freeform: Shape 233">
                <a:extLst>
                  <a:ext uri="{FF2B5EF4-FFF2-40B4-BE49-F238E27FC236}">
                    <a16:creationId xmlns:a16="http://schemas.microsoft.com/office/drawing/2014/main" id="{5C288EA9-83AE-47A7-8AFE-DCD65E925E0D}"/>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5" name="Freeform: Shape 234">
                <a:extLst>
                  <a:ext uri="{FF2B5EF4-FFF2-40B4-BE49-F238E27FC236}">
                    <a16:creationId xmlns:a16="http://schemas.microsoft.com/office/drawing/2014/main" id="{D0C14B2C-2A50-4177-BBF6-716622A9142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6" name="Freeform: Shape 235">
                <a:extLst>
                  <a:ext uri="{FF2B5EF4-FFF2-40B4-BE49-F238E27FC236}">
                    <a16:creationId xmlns:a16="http://schemas.microsoft.com/office/drawing/2014/main" id="{2B701883-24B1-4434-B653-B14E2539A38A}"/>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7" name="Freeform: Shape 236">
                <a:extLst>
                  <a:ext uri="{FF2B5EF4-FFF2-40B4-BE49-F238E27FC236}">
                    <a16:creationId xmlns:a16="http://schemas.microsoft.com/office/drawing/2014/main" id="{410F6BFD-BFBA-47A5-AD22-5B4B8FDE857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8" name="Freeform: Shape 237">
                <a:extLst>
                  <a:ext uri="{FF2B5EF4-FFF2-40B4-BE49-F238E27FC236}">
                    <a16:creationId xmlns:a16="http://schemas.microsoft.com/office/drawing/2014/main" id="{7CBDF47D-9296-476E-9327-AD07FBD9C367}"/>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9" name="Freeform: Shape 238">
                <a:extLst>
                  <a:ext uri="{FF2B5EF4-FFF2-40B4-BE49-F238E27FC236}">
                    <a16:creationId xmlns:a16="http://schemas.microsoft.com/office/drawing/2014/main" id="{C77BF594-E9EC-41A5-B950-DA559544222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0" name="Freeform: Shape 239">
                <a:extLst>
                  <a:ext uri="{FF2B5EF4-FFF2-40B4-BE49-F238E27FC236}">
                    <a16:creationId xmlns:a16="http://schemas.microsoft.com/office/drawing/2014/main" id="{B5603324-E1ED-4F61-8DE7-2E5B318EBC30}"/>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50" name="Group 249">
              <a:extLst>
                <a:ext uri="{FF2B5EF4-FFF2-40B4-BE49-F238E27FC236}">
                  <a16:creationId xmlns:a16="http://schemas.microsoft.com/office/drawing/2014/main" id="{F6DB443A-4ADA-4A3A-B7B2-6B4AE84AC05D}"/>
                </a:ext>
              </a:extLst>
            </p:cNvPr>
            <p:cNvGrpSpPr/>
            <p:nvPr/>
          </p:nvGrpSpPr>
          <p:grpSpPr>
            <a:xfrm rot="74106" flipH="1">
              <a:off x="6791910" y="2911481"/>
              <a:ext cx="381469" cy="456253"/>
              <a:chOff x="5704433" y="717502"/>
              <a:chExt cx="7365528" cy="8809481"/>
            </a:xfrm>
            <a:solidFill>
              <a:schemeClr val="accent1"/>
            </a:solidFill>
          </p:grpSpPr>
          <p:sp>
            <p:nvSpPr>
              <p:cNvPr id="251" name="Freeform: Shape 250">
                <a:extLst>
                  <a:ext uri="{FF2B5EF4-FFF2-40B4-BE49-F238E27FC236}">
                    <a16:creationId xmlns:a16="http://schemas.microsoft.com/office/drawing/2014/main" id="{2314B7DE-BE81-465D-87AE-C960E6A8CA26}"/>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2" name="Freeform: Shape 251">
                <a:extLst>
                  <a:ext uri="{FF2B5EF4-FFF2-40B4-BE49-F238E27FC236}">
                    <a16:creationId xmlns:a16="http://schemas.microsoft.com/office/drawing/2014/main" id="{77AAB74E-536D-4F78-899A-D12CC290987A}"/>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3" name="Freeform: Shape 252">
                <a:extLst>
                  <a:ext uri="{FF2B5EF4-FFF2-40B4-BE49-F238E27FC236}">
                    <a16:creationId xmlns:a16="http://schemas.microsoft.com/office/drawing/2014/main" id="{0E2BA9CD-AC2F-41D6-96FB-AC2C5D866F4A}"/>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4" name="Freeform: Shape 253">
                <a:extLst>
                  <a:ext uri="{FF2B5EF4-FFF2-40B4-BE49-F238E27FC236}">
                    <a16:creationId xmlns:a16="http://schemas.microsoft.com/office/drawing/2014/main" id="{A5177C13-96A7-4826-B34C-A26C3766F333}"/>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5" name="Freeform: Shape 254">
                <a:extLst>
                  <a:ext uri="{FF2B5EF4-FFF2-40B4-BE49-F238E27FC236}">
                    <a16:creationId xmlns:a16="http://schemas.microsoft.com/office/drawing/2014/main" id="{1E33DD37-DC0F-49F7-B78D-DD0837BF771A}"/>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6" name="Freeform: Shape 255">
                <a:extLst>
                  <a:ext uri="{FF2B5EF4-FFF2-40B4-BE49-F238E27FC236}">
                    <a16:creationId xmlns:a16="http://schemas.microsoft.com/office/drawing/2014/main" id="{EB069C9F-1D4E-446B-BEC8-DF84C4ECA15A}"/>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7" name="Freeform: Shape 256">
                <a:extLst>
                  <a:ext uri="{FF2B5EF4-FFF2-40B4-BE49-F238E27FC236}">
                    <a16:creationId xmlns:a16="http://schemas.microsoft.com/office/drawing/2014/main" id="{A09ACCD6-9C13-4570-800F-45F1CBD5140B}"/>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259" name="Freeform 13">
            <a:extLst>
              <a:ext uri="{FF2B5EF4-FFF2-40B4-BE49-F238E27FC236}">
                <a16:creationId xmlns:a16="http://schemas.microsoft.com/office/drawing/2014/main" id="{FD0D82FC-0A8C-4B0D-B349-310A239BF07F}"/>
              </a:ext>
            </a:extLst>
          </p:cNvPr>
          <p:cNvSpPr>
            <a:spLocks/>
          </p:cNvSpPr>
          <p:nvPr/>
        </p:nvSpPr>
        <p:spPr bwMode="auto">
          <a:xfrm rot="8950285" flipV="1">
            <a:off x="1596864" y="3619394"/>
            <a:ext cx="2914995" cy="4369901"/>
          </a:xfrm>
          <a:custGeom>
            <a:avLst/>
            <a:gdLst>
              <a:gd name="T0" fmla="*/ 388 w 2127"/>
              <a:gd name="T1" fmla="*/ 1550 h 3157"/>
              <a:gd name="T2" fmla="*/ 312 w 2127"/>
              <a:gd name="T3" fmla="*/ 1481 h 3157"/>
              <a:gd name="T4" fmla="*/ 259 w 2127"/>
              <a:gd name="T5" fmla="*/ 1260 h 3157"/>
              <a:gd name="T6" fmla="*/ 380 w 2127"/>
              <a:gd name="T7" fmla="*/ 1152 h 3157"/>
              <a:gd name="T8" fmla="*/ 318 w 2127"/>
              <a:gd name="T9" fmla="*/ 915 h 3157"/>
              <a:gd name="T10" fmla="*/ 345 w 2127"/>
              <a:gd name="T11" fmla="*/ 802 h 3157"/>
              <a:gd name="T12" fmla="*/ 349 w 2127"/>
              <a:gd name="T13" fmla="*/ 635 h 3157"/>
              <a:gd name="T14" fmla="*/ 421 w 2127"/>
              <a:gd name="T15" fmla="*/ 485 h 3157"/>
              <a:gd name="T16" fmla="*/ 561 w 2127"/>
              <a:gd name="T17" fmla="*/ 367 h 3157"/>
              <a:gd name="T18" fmla="*/ 569 w 2127"/>
              <a:gd name="T19" fmla="*/ 271 h 3157"/>
              <a:gd name="T20" fmla="*/ 561 w 2127"/>
              <a:gd name="T21" fmla="*/ 181 h 3157"/>
              <a:gd name="T22" fmla="*/ 625 w 2127"/>
              <a:gd name="T23" fmla="*/ 148 h 3157"/>
              <a:gd name="T24" fmla="*/ 769 w 2127"/>
              <a:gd name="T25" fmla="*/ 90 h 3157"/>
              <a:gd name="T26" fmla="*/ 909 w 2127"/>
              <a:gd name="T27" fmla="*/ 57 h 3157"/>
              <a:gd name="T28" fmla="*/ 1114 w 2127"/>
              <a:gd name="T29" fmla="*/ 148 h 3157"/>
              <a:gd name="T30" fmla="*/ 1236 w 2127"/>
              <a:gd name="T31" fmla="*/ 300 h 3157"/>
              <a:gd name="T32" fmla="*/ 1447 w 2127"/>
              <a:gd name="T33" fmla="*/ 373 h 3157"/>
              <a:gd name="T34" fmla="*/ 1554 w 2127"/>
              <a:gd name="T35" fmla="*/ 475 h 3157"/>
              <a:gd name="T36" fmla="*/ 1775 w 2127"/>
              <a:gd name="T37" fmla="*/ 691 h 3157"/>
              <a:gd name="T38" fmla="*/ 1677 w 2127"/>
              <a:gd name="T39" fmla="*/ 814 h 3157"/>
              <a:gd name="T40" fmla="*/ 1939 w 2127"/>
              <a:gd name="T41" fmla="*/ 1097 h 3157"/>
              <a:gd name="T42" fmla="*/ 1890 w 2127"/>
              <a:gd name="T43" fmla="*/ 1273 h 3157"/>
              <a:gd name="T44" fmla="*/ 2095 w 2127"/>
              <a:gd name="T45" fmla="*/ 1310 h 3157"/>
              <a:gd name="T46" fmla="*/ 1794 w 2127"/>
              <a:gd name="T47" fmla="*/ 1274 h 3157"/>
              <a:gd name="T48" fmla="*/ 1811 w 2127"/>
              <a:gd name="T49" fmla="*/ 1429 h 3157"/>
              <a:gd name="T50" fmla="*/ 1930 w 2127"/>
              <a:gd name="T51" fmla="*/ 1478 h 3157"/>
              <a:gd name="T52" fmla="*/ 1627 w 2127"/>
              <a:gd name="T53" fmla="*/ 1415 h 3157"/>
              <a:gd name="T54" fmla="*/ 1667 w 2127"/>
              <a:gd name="T55" fmla="*/ 1497 h 3157"/>
              <a:gd name="T56" fmla="*/ 1629 w 2127"/>
              <a:gd name="T57" fmla="*/ 1664 h 3157"/>
              <a:gd name="T58" fmla="*/ 1496 w 2127"/>
              <a:gd name="T59" fmla="*/ 1500 h 3157"/>
              <a:gd name="T60" fmla="*/ 1532 w 2127"/>
              <a:gd name="T61" fmla="*/ 1589 h 3157"/>
              <a:gd name="T62" fmla="*/ 1509 w 2127"/>
              <a:gd name="T63" fmla="*/ 1647 h 3157"/>
              <a:gd name="T64" fmla="*/ 1579 w 2127"/>
              <a:gd name="T65" fmla="*/ 1799 h 3157"/>
              <a:gd name="T66" fmla="*/ 1631 w 2127"/>
              <a:gd name="T67" fmla="*/ 2080 h 3157"/>
              <a:gd name="T68" fmla="*/ 1652 w 2127"/>
              <a:gd name="T69" fmla="*/ 2242 h 3157"/>
              <a:gd name="T70" fmla="*/ 1572 w 2127"/>
              <a:gd name="T71" fmla="*/ 2303 h 3157"/>
              <a:gd name="T72" fmla="*/ 1567 w 2127"/>
              <a:gd name="T73" fmla="*/ 2433 h 3157"/>
              <a:gd name="T74" fmla="*/ 1498 w 2127"/>
              <a:gd name="T75" fmla="*/ 2455 h 3157"/>
              <a:gd name="T76" fmla="*/ 1384 w 2127"/>
              <a:gd name="T77" fmla="*/ 2483 h 3157"/>
              <a:gd name="T78" fmla="*/ 1251 w 2127"/>
              <a:gd name="T79" fmla="*/ 2679 h 3157"/>
              <a:gd name="T80" fmla="*/ 998 w 2127"/>
              <a:gd name="T81" fmla="*/ 2538 h 3157"/>
              <a:gd name="T82" fmla="*/ 790 w 2127"/>
              <a:gd name="T83" fmla="*/ 2468 h 3157"/>
              <a:gd name="T84" fmla="*/ 649 w 2127"/>
              <a:gd name="T85" fmla="*/ 2321 h 3157"/>
              <a:gd name="T86" fmla="*/ 513 w 2127"/>
              <a:gd name="T87" fmla="*/ 2337 h 3157"/>
              <a:gd name="T88" fmla="*/ 574 w 2127"/>
              <a:gd name="T89" fmla="*/ 2476 h 3157"/>
              <a:gd name="T90" fmla="*/ 545 w 2127"/>
              <a:gd name="T91" fmla="*/ 2580 h 3157"/>
              <a:gd name="T92" fmla="*/ 349 w 2127"/>
              <a:gd name="T93" fmla="*/ 2754 h 3157"/>
              <a:gd name="T94" fmla="*/ 407 w 2127"/>
              <a:gd name="T95" fmla="*/ 2783 h 3157"/>
              <a:gd name="T96" fmla="*/ 456 w 2127"/>
              <a:gd name="T97" fmla="*/ 2817 h 3157"/>
              <a:gd name="T98" fmla="*/ 449 w 2127"/>
              <a:gd name="T99" fmla="*/ 2968 h 3157"/>
              <a:gd name="T100" fmla="*/ 392 w 2127"/>
              <a:gd name="T101" fmla="*/ 3084 h 3157"/>
              <a:gd name="T102" fmla="*/ 349 w 2127"/>
              <a:gd name="T103" fmla="*/ 3149 h 3157"/>
              <a:gd name="T104" fmla="*/ 164 w 2127"/>
              <a:gd name="T105" fmla="*/ 3145 h 3157"/>
              <a:gd name="T106" fmla="*/ 18 w 2127"/>
              <a:gd name="T107" fmla="*/ 2940 h 3157"/>
              <a:gd name="T108" fmla="*/ 139 w 2127"/>
              <a:gd name="T109" fmla="*/ 2743 h 3157"/>
              <a:gd name="T110" fmla="*/ 100 w 2127"/>
              <a:gd name="T111" fmla="*/ 2541 h 3157"/>
              <a:gd name="T112" fmla="*/ 211 w 2127"/>
              <a:gd name="T113" fmla="*/ 2293 h 3157"/>
              <a:gd name="T114" fmla="*/ 341 w 2127"/>
              <a:gd name="T115" fmla="*/ 2266 h 3157"/>
              <a:gd name="T116" fmla="*/ 417 w 2127"/>
              <a:gd name="T117" fmla="*/ 2296 h 3157"/>
              <a:gd name="T118" fmla="*/ 508 w 2127"/>
              <a:gd name="T119" fmla="*/ 2062 h 3157"/>
              <a:gd name="T120" fmla="*/ 488 w 2127"/>
              <a:gd name="T121" fmla="*/ 1904 h 3157"/>
              <a:gd name="T122" fmla="*/ 496 w 2127"/>
              <a:gd name="T123" fmla="*/ 1782 h 3157"/>
              <a:gd name="T124" fmla="*/ 514 w 2127"/>
              <a:gd name="T125" fmla="*/ 1618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7" h="3157">
                <a:moveTo>
                  <a:pt x="440" y="1547"/>
                </a:moveTo>
                <a:cubicBezTo>
                  <a:pt x="431" y="1553"/>
                  <a:pt x="430" y="1563"/>
                  <a:pt x="426" y="1570"/>
                </a:cubicBezTo>
                <a:cubicBezTo>
                  <a:pt x="422" y="1577"/>
                  <a:pt x="419" y="1587"/>
                  <a:pt x="408" y="1586"/>
                </a:cubicBezTo>
                <a:cubicBezTo>
                  <a:pt x="395" y="1585"/>
                  <a:pt x="382" y="1582"/>
                  <a:pt x="376" y="1569"/>
                </a:cubicBezTo>
                <a:cubicBezTo>
                  <a:pt x="370" y="1558"/>
                  <a:pt x="372" y="1549"/>
                  <a:pt x="388" y="1550"/>
                </a:cubicBezTo>
                <a:cubicBezTo>
                  <a:pt x="399" y="1551"/>
                  <a:pt x="401" y="1544"/>
                  <a:pt x="401" y="1535"/>
                </a:cubicBezTo>
                <a:cubicBezTo>
                  <a:pt x="403" y="1510"/>
                  <a:pt x="380" y="1494"/>
                  <a:pt x="357" y="1505"/>
                </a:cubicBezTo>
                <a:cubicBezTo>
                  <a:pt x="349" y="1508"/>
                  <a:pt x="342" y="1512"/>
                  <a:pt x="333" y="1515"/>
                </a:cubicBezTo>
                <a:cubicBezTo>
                  <a:pt x="323" y="1517"/>
                  <a:pt x="315" y="1514"/>
                  <a:pt x="309" y="1505"/>
                </a:cubicBezTo>
                <a:cubicBezTo>
                  <a:pt x="302" y="1496"/>
                  <a:pt x="307" y="1489"/>
                  <a:pt x="312" y="1481"/>
                </a:cubicBezTo>
                <a:cubicBezTo>
                  <a:pt x="321" y="1467"/>
                  <a:pt x="336" y="1464"/>
                  <a:pt x="351" y="1459"/>
                </a:cubicBezTo>
                <a:cubicBezTo>
                  <a:pt x="387" y="1447"/>
                  <a:pt x="387" y="1447"/>
                  <a:pt x="375" y="1411"/>
                </a:cubicBezTo>
                <a:cubicBezTo>
                  <a:pt x="364" y="1376"/>
                  <a:pt x="354" y="1342"/>
                  <a:pt x="353" y="1306"/>
                </a:cubicBezTo>
                <a:cubicBezTo>
                  <a:pt x="353" y="1294"/>
                  <a:pt x="346" y="1293"/>
                  <a:pt x="338" y="1291"/>
                </a:cubicBezTo>
                <a:cubicBezTo>
                  <a:pt x="312" y="1284"/>
                  <a:pt x="286" y="1275"/>
                  <a:pt x="259" y="1260"/>
                </a:cubicBezTo>
                <a:cubicBezTo>
                  <a:pt x="282" y="1252"/>
                  <a:pt x="302" y="1256"/>
                  <a:pt x="323" y="1257"/>
                </a:cubicBezTo>
                <a:cubicBezTo>
                  <a:pt x="367" y="1259"/>
                  <a:pt x="387" y="1243"/>
                  <a:pt x="392" y="1204"/>
                </a:cubicBezTo>
                <a:cubicBezTo>
                  <a:pt x="395" y="1186"/>
                  <a:pt x="389" y="1176"/>
                  <a:pt x="371" y="1172"/>
                </a:cubicBezTo>
                <a:cubicBezTo>
                  <a:pt x="363" y="1170"/>
                  <a:pt x="355" y="1170"/>
                  <a:pt x="348" y="1164"/>
                </a:cubicBezTo>
                <a:cubicBezTo>
                  <a:pt x="356" y="1152"/>
                  <a:pt x="369" y="1152"/>
                  <a:pt x="380" y="1152"/>
                </a:cubicBezTo>
                <a:cubicBezTo>
                  <a:pt x="392" y="1152"/>
                  <a:pt x="395" y="1147"/>
                  <a:pt x="396" y="1137"/>
                </a:cubicBezTo>
                <a:cubicBezTo>
                  <a:pt x="398" y="1109"/>
                  <a:pt x="388" y="1086"/>
                  <a:pt x="374" y="1063"/>
                </a:cubicBezTo>
                <a:cubicBezTo>
                  <a:pt x="366" y="1050"/>
                  <a:pt x="357" y="1036"/>
                  <a:pt x="349" y="1023"/>
                </a:cubicBezTo>
                <a:cubicBezTo>
                  <a:pt x="337" y="1002"/>
                  <a:pt x="333" y="980"/>
                  <a:pt x="340" y="957"/>
                </a:cubicBezTo>
                <a:cubicBezTo>
                  <a:pt x="346" y="934"/>
                  <a:pt x="340" y="923"/>
                  <a:pt x="318" y="915"/>
                </a:cubicBezTo>
                <a:cubicBezTo>
                  <a:pt x="315" y="914"/>
                  <a:pt x="312" y="914"/>
                  <a:pt x="307" y="913"/>
                </a:cubicBezTo>
                <a:cubicBezTo>
                  <a:pt x="316" y="897"/>
                  <a:pt x="331" y="894"/>
                  <a:pt x="344" y="889"/>
                </a:cubicBezTo>
                <a:cubicBezTo>
                  <a:pt x="360" y="883"/>
                  <a:pt x="372" y="874"/>
                  <a:pt x="377" y="857"/>
                </a:cubicBezTo>
                <a:cubicBezTo>
                  <a:pt x="382" y="845"/>
                  <a:pt x="380" y="836"/>
                  <a:pt x="367" y="831"/>
                </a:cubicBezTo>
                <a:cubicBezTo>
                  <a:pt x="353" y="826"/>
                  <a:pt x="344" y="819"/>
                  <a:pt x="345" y="802"/>
                </a:cubicBezTo>
                <a:cubicBezTo>
                  <a:pt x="345" y="786"/>
                  <a:pt x="357" y="784"/>
                  <a:pt x="369" y="781"/>
                </a:cubicBezTo>
                <a:cubicBezTo>
                  <a:pt x="373" y="780"/>
                  <a:pt x="380" y="780"/>
                  <a:pt x="379" y="773"/>
                </a:cubicBezTo>
                <a:cubicBezTo>
                  <a:pt x="379" y="765"/>
                  <a:pt x="375" y="756"/>
                  <a:pt x="367" y="754"/>
                </a:cubicBezTo>
                <a:cubicBezTo>
                  <a:pt x="345" y="748"/>
                  <a:pt x="347" y="734"/>
                  <a:pt x="352" y="716"/>
                </a:cubicBezTo>
                <a:cubicBezTo>
                  <a:pt x="358" y="689"/>
                  <a:pt x="357" y="662"/>
                  <a:pt x="349" y="635"/>
                </a:cubicBezTo>
                <a:cubicBezTo>
                  <a:pt x="347" y="627"/>
                  <a:pt x="346" y="620"/>
                  <a:pt x="351" y="613"/>
                </a:cubicBezTo>
                <a:cubicBezTo>
                  <a:pt x="364" y="593"/>
                  <a:pt x="371" y="574"/>
                  <a:pt x="356" y="551"/>
                </a:cubicBezTo>
                <a:cubicBezTo>
                  <a:pt x="351" y="542"/>
                  <a:pt x="361" y="537"/>
                  <a:pt x="367" y="538"/>
                </a:cubicBezTo>
                <a:cubicBezTo>
                  <a:pt x="400" y="545"/>
                  <a:pt x="411" y="528"/>
                  <a:pt x="413" y="499"/>
                </a:cubicBezTo>
                <a:cubicBezTo>
                  <a:pt x="414" y="494"/>
                  <a:pt x="418" y="490"/>
                  <a:pt x="421" y="485"/>
                </a:cubicBezTo>
                <a:cubicBezTo>
                  <a:pt x="437" y="458"/>
                  <a:pt x="439" y="456"/>
                  <a:pt x="470" y="463"/>
                </a:cubicBezTo>
                <a:cubicBezTo>
                  <a:pt x="487" y="467"/>
                  <a:pt x="498" y="465"/>
                  <a:pt x="506" y="447"/>
                </a:cubicBezTo>
                <a:cubicBezTo>
                  <a:pt x="512" y="434"/>
                  <a:pt x="523" y="422"/>
                  <a:pt x="539" y="420"/>
                </a:cubicBezTo>
                <a:cubicBezTo>
                  <a:pt x="554" y="418"/>
                  <a:pt x="555" y="408"/>
                  <a:pt x="555" y="397"/>
                </a:cubicBezTo>
                <a:cubicBezTo>
                  <a:pt x="555" y="386"/>
                  <a:pt x="554" y="376"/>
                  <a:pt x="561" y="367"/>
                </a:cubicBezTo>
                <a:cubicBezTo>
                  <a:pt x="566" y="360"/>
                  <a:pt x="561" y="355"/>
                  <a:pt x="556" y="352"/>
                </a:cubicBezTo>
                <a:cubicBezTo>
                  <a:pt x="548" y="349"/>
                  <a:pt x="541" y="347"/>
                  <a:pt x="533" y="346"/>
                </a:cubicBezTo>
                <a:cubicBezTo>
                  <a:pt x="507" y="339"/>
                  <a:pt x="506" y="337"/>
                  <a:pt x="517" y="314"/>
                </a:cubicBezTo>
                <a:cubicBezTo>
                  <a:pt x="522" y="302"/>
                  <a:pt x="530" y="292"/>
                  <a:pt x="536" y="281"/>
                </a:cubicBezTo>
                <a:cubicBezTo>
                  <a:pt x="544" y="268"/>
                  <a:pt x="552" y="255"/>
                  <a:pt x="569" y="271"/>
                </a:cubicBezTo>
                <a:cubicBezTo>
                  <a:pt x="575" y="276"/>
                  <a:pt x="583" y="273"/>
                  <a:pt x="585" y="264"/>
                </a:cubicBezTo>
                <a:cubicBezTo>
                  <a:pt x="588" y="253"/>
                  <a:pt x="592" y="241"/>
                  <a:pt x="578" y="232"/>
                </a:cubicBezTo>
                <a:cubicBezTo>
                  <a:pt x="577" y="232"/>
                  <a:pt x="576" y="232"/>
                  <a:pt x="574" y="231"/>
                </a:cubicBezTo>
                <a:cubicBezTo>
                  <a:pt x="566" y="228"/>
                  <a:pt x="552" y="235"/>
                  <a:pt x="550" y="220"/>
                </a:cubicBezTo>
                <a:cubicBezTo>
                  <a:pt x="548" y="206"/>
                  <a:pt x="552" y="193"/>
                  <a:pt x="561" y="181"/>
                </a:cubicBezTo>
                <a:cubicBezTo>
                  <a:pt x="569" y="172"/>
                  <a:pt x="580" y="166"/>
                  <a:pt x="591" y="162"/>
                </a:cubicBezTo>
                <a:cubicBezTo>
                  <a:pt x="600" y="159"/>
                  <a:pt x="607" y="159"/>
                  <a:pt x="608" y="171"/>
                </a:cubicBezTo>
                <a:cubicBezTo>
                  <a:pt x="609" y="175"/>
                  <a:pt x="611" y="179"/>
                  <a:pt x="615" y="179"/>
                </a:cubicBezTo>
                <a:cubicBezTo>
                  <a:pt x="622" y="179"/>
                  <a:pt x="623" y="174"/>
                  <a:pt x="623" y="170"/>
                </a:cubicBezTo>
                <a:cubicBezTo>
                  <a:pt x="624" y="162"/>
                  <a:pt x="624" y="155"/>
                  <a:pt x="625" y="148"/>
                </a:cubicBezTo>
                <a:cubicBezTo>
                  <a:pt x="628" y="124"/>
                  <a:pt x="644" y="115"/>
                  <a:pt x="666" y="124"/>
                </a:cubicBezTo>
                <a:cubicBezTo>
                  <a:pt x="669" y="125"/>
                  <a:pt x="671" y="126"/>
                  <a:pt x="673" y="127"/>
                </a:cubicBezTo>
                <a:cubicBezTo>
                  <a:pt x="705" y="144"/>
                  <a:pt x="710" y="143"/>
                  <a:pt x="725" y="109"/>
                </a:cubicBezTo>
                <a:cubicBezTo>
                  <a:pt x="731" y="96"/>
                  <a:pt x="738" y="89"/>
                  <a:pt x="753" y="91"/>
                </a:cubicBezTo>
                <a:cubicBezTo>
                  <a:pt x="759" y="92"/>
                  <a:pt x="764" y="91"/>
                  <a:pt x="769" y="90"/>
                </a:cubicBezTo>
                <a:cubicBezTo>
                  <a:pt x="799" y="89"/>
                  <a:pt x="822" y="78"/>
                  <a:pt x="829" y="45"/>
                </a:cubicBezTo>
                <a:cubicBezTo>
                  <a:pt x="832" y="33"/>
                  <a:pt x="837" y="21"/>
                  <a:pt x="845" y="11"/>
                </a:cubicBezTo>
                <a:cubicBezTo>
                  <a:pt x="850" y="4"/>
                  <a:pt x="858" y="0"/>
                  <a:pt x="866" y="3"/>
                </a:cubicBezTo>
                <a:cubicBezTo>
                  <a:pt x="876" y="6"/>
                  <a:pt x="872" y="15"/>
                  <a:pt x="871" y="22"/>
                </a:cubicBezTo>
                <a:cubicBezTo>
                  <a:pt x="867" y="66"/>
                  <a:pt x="867" y="66"/>
                  <a:pt x="909" y="57"/>
                </a:cubicBezTo>
                <a:cubicBezTo>
                  <a:pt x="924" y="54"/>
                  <a:pt x="938" y="53"/>
                  <a:pt x="953" y="56"/>
                </a:cubicBezTo>
                <a:cubicBezTo>
                  <a:pt x="968" y="60"/>
                  <a:pt x="980" y="63"/>
                  <a:pt x="986" y="82"/>
                </a:cubicBezTo>
                <a:cubicBezTo>
                  <a:pt x="996" y="109"/>
                  <a:pt x="1034" y="117"/>
                  <a:pt x="1066" y="102"/>
                </a:cubicBezTo>
                <a:cubicBezTo>
                  <a:pt x="1071" y="100"/>
                  <a:pt x="1075" y="97"/>
                  <a:pt x="1081" y="94"/>
                </a:cubicBezTo>
                <a:cubicBezTo>
                  <a:pt x="1085" y="117"/>
                  <a:pt x="1091" y="138"/>
                  <a:pt x="1114" y="148"/>
                </a:cubicBezTo>
                <a:cubicBezTo>
                  <a:pt x="1135" y="157"/>
                  <a:pt x="1155" y="152"/>
                  <a:pt x="1176" y="148"/>
                </a:cubicBezTo>
                <a:cubicBezTo>
                  <a:pt x="1178" y="154"/>
                  <a:pt x="1174" y="156"/>
                  <a:pt x="1172" y="159"/>
                </a:cubicBezTo>
                <a:cubicBezTo>
                  <a:pt x="1152" y="181"/>
                  <a:pt x="1160" y="206"/>
                  <a:pt x="1189" y="215"/>
                </a:cubicBezTo>
                <a:cubicBezTo>
                  <a:pt x="1219" y="224"/>
                  <a:pt x="1219" y="224"/>
                  <a:pt x="1209" y="254"/>
                </a:cubicBezTo>
                <a:cubicBezTo>
                  <a:pt x="1202" y="275"/>
                  <a:pt x="1214" y="297"/>
                  <a:pt x="1236" y="300"/>
                </a:cubicBezTo>
                <a:cubicBezTo>
                  <a:pt x="1247" y="302"/>
                  <a:pt x="1248" y="292"/>
                  <a:pt x="1250" y="285"/>
                </a:cubicBezTo>
                <a:cubicBezTo>
                  <a:pt x="1253" y="273"/>
                  <a:pt x="1255" y="259"/>
                  <a:pt x="1270" y="255"/>
                </a:cubicBezTo>
                <a:cubicBezTo>
                  <a:pt x="1280" y="253"/>
                  <a:pt x="1287" y="252"/>
                  <a:pt x="1283" y="267"/>
                </a:cubicBezTo>
                <a:cubicBezTo>
                  <a:pt x="1274" y="305"/>
                  <a:pt x="1284" y="318"/>
                  <a:pt x="1322" y="321"/>
                </a:cubicBezTo>
                <a:cubicBezTo>
                  <a:pt x="1370" y="325"/>
                  <a:pt x="1411" y="342"/>
                  <a:pt x="1447" y="373"/>
                </a:cubicBezTo>
                <a:cubicBezTo>
                  <a:pt x="1465" y="389"/>
                  <a:pt x="1484" y="402"/>
                  <a:pt x="1507" y="410"/>
                </a:cubicBezTo>
                <a:cubicBezTo>
                  <a:pt x="1519" y="414"/>
                  <a:pt x="1530" y="414"/>
                  <a:pt x="1540" y="405"/>
                </a:cubicBezTo>
                <a:cubicBezTo>
                  <a:pt x="1549" y="397"/>
                  <a:pt x="1560" y="392"/>
                  <a:pt x="1570" y="402"/>
                </a:cubicBezTo>
                <a:cubicBezTo>
                  <a:pt x="1580" y="413"/>
                  <a:pt x="1569" y="421"/>
                  <a:pt x="1563" y="427"/>
                </a:cubicBezTo>
                <a:cubicBezTo>
                  <a:pt x="1548" y="442"/>
                  <a:pt x="1547" y="456"/>
                  <a:pt x="1554" y="475"/>
                </a:cubicBezTo>
                <a:cubicBezTo>
                  <a:pt x="1581" y="551"/>
                  <a:pt x="1584" y="629"/>
                  <a:pt x="1581" y="708"/>
                </a:cubicBezTo>
                <a:cubicBezTo>
                  <a:pt x="1580" y="748"/>
                  <a:pt x="1580" y="748"/>
                  <a:pt x="1616" y="763"/>
                </a:cubicBezTo>
                <a:cubicBezTo>
                  <a:pt x="1649" y="776"/>
                  <a:pt x="1649" y="776"/>
                  <a:pt x="1675" y="750"/>
                </a:cubicBezTo>
                <a:cubicBezTo>
                  <a:pt x="1693" y="732"/>
                  <a:pt x="1711" y="713"/>
                  <a:pt x="1734" y="700"/>
                </a:cubicBezTo>
                <a:cubicBezTo>
                  <a:pt x="1746" y="694"/>
                  <a:pt x="1759" y="688"/>
                  <a:pt x="1775" y="691"/>
                </a:cubicBezTo>
                <a:cubicBezTo>
                  <a:pt x="1772" y="703"/>
                  <a:pt x="1764" y="711"/>
                  <a:pt x="1758" y="720"/>
                </a:cubicBezTo>
                <a:cubicBezTo>
                  <a:pt x="1746" y="738"/>
                  <a:pt x="1738" y="757"/>
                  <a:pt x="1738" y="778"/>
                </a:cubicBezTo>
                <a:cubicBezTo>
                  <a:pt x="1737" y="790"/>
                  <a:pt x="1733" y="792"/>
                  <a:pt x="1722" y="791"/>
                </a:cubicBezTo>
                <a:cubicBezTo>
                  <a:pt x="1711" y="790"/>
                  <a:pt x="1699" y="790"/>
                  <a:pt x="1689" y="796"/>
                </a:cubicBezTo>
                <a:cubicBezTo>
                  <a:pt x="1683" y="801"/>
                  <a:pt x="1678" y="807"/>
                  <a:pt x="1677" y="814"/>
                </a:cubicBezTo>
                <a:cubicBezTo>
                  <a:pt x="1677" y="823"/>
                  <a:pt x="1686" y="823"/>
                  <a:pt x="1692" y="825"/>
                </a:cubicBezTo>
                <a:cubicBezTo>
                  <a:pt x="1732" y="839"/>
                  <a:pt x="1772" y="852"/>
                  <a:pt x="1813" y="867"/>
                </a:cubicBezTo>
                <a:cubicBezTo>
                  <a:pt x="1837" y="875"/>
                  <a:pt x="1861" y="886"/>
                  <a:pt x="1882" y="902"/>
                </a:cubicBezTo>
                <a:cubicBezTo>
                  <a:pt x="1923" y="931"/>
                  <a:pt x="1936" y="968"/>
                  <a:pt x="1924" y="1017"/>
                </a:cubicBezTo>
                <a:cubicBezTo>
                  <a:pt x="1912" y="1061"/>
                  <a:pt x="1912" y="1061"/>
                  <a:pt x="1939" y="1097"/>
                </a:cubicBezTo>
                <a:cubicBezTo>
                  <a:pt x="1923" y="1108"/>
                  <a:pt x="1913" y="1125"/>
                  <a:pt x="1904" y="1141"/>
                </a:cubicBezTo>
                <a:cubicBezTo>
                  <a:pt x="1895" y="1157"/>
                  <a:pt x="1884" y="1170"/>
                  <a:pt x="1865" y="1174"/>
                </a:cubicBezTo>
                <a:cubicBezTo>
                  <a:pt x="1851" y="1177"/>
                  <a:pt x="1837" y="1180"/>
                  <a:pt x="1834" y="1197"/>
                </a:cubicBezTo>
                <a:cubicBezTo>
                  <a:pt x="1830" y="1217"/>
                  <a:pt x="1831" y="1236"/>
                  <a:pt x="1849" y="1250"/>
                </a:cubicBezTo>
                <a:cubicBezTo>
                  <a:pt x="1861" y="1260"/>
                  <a:pt x="1876" y="1267"/>
                  <a:pt x="1890" y="1273"/>
                </a:cubicBezTo>
                <a:cubicBezTo>
                  <a:pt x="1914" y="1284"/>
                  <a:pt x="1939" y="1294"/>
                  <a:pt x="1961" y="1309"/>
                </a:cubicBezTo>
                <a:cubicBezTo>
                  <a:pt x="1974" y="1318"/>
                  <a:pt x="1981" y="1314"/>
                  <a:pt x="1983" y="1298"/>
                </a:cubicBezTo>
                <a:cubicBezTo>
                  <a:pt x="1984" y="1274"/>
                  <a:pt x="1997" y="1257"/>
                  <a:pt x="2020" y="1250"/>
                </a:cubicBezTo>
                <a:cubicBezTo>
                  <a:pt x="2045" y="1242"/>
                  <a:pt x="2073" y="1249"/>
                  <a:pt x="2088" y="1267"/>
                </a:cubicBezTo>
                <a:cubicBezTo>
                  <a:pt x="2099" y="1280"/>
                  <a:pt x="2101" y="1295"/>
                  <a:pt x="2095" y="1310"/>
                </a:cubicBezTo>
                <a:cubicBezTo>
                  <a:pt x="2088" y="1329"/>
                  <a:pt x="2096" y="1338"/>
                  <a:pt x="2112" y="1343"/>
                </a:cubicBezTo>
                <a:cubicBezTo>
                  <a:pt x="2122" y="1346"/>
                  <a:pt x="2127" y="1351"/>
                  <a:pt x="2125" y="1362"/>
                </a:cubicBezTo>
                <a:cubicBezTo>
                  <a:pt x="2123" y="1374"/>
                  <a:pt x="2114" y="1368"/>
                  <a:pt x="2108" y="1368"/>
                </a:cubicBezTo>
                <a:cubicBezTo>
                  <a:pt x="2002" y="1361"/>
                  <a:pt x="1903" y="1334"/>
                  <a:pt x="1815" y="1274"/>
                </a:cubicBezTo>
                <a:cubicBezTo>
                  <a:pt x="1807" y="1268"/>
                  <a:pt x="1800" y="1268"/>
                  <a:pt x="1794" y="1274"/>
                </a:cubicBezTo>
                <a:cubicBezTo>
                  <a:pt x="1782" y="1284"/>
                  <a:pt x="1770" y="1294"/>
                  <a:pt x="1759" y="1304"/>
                </a:cubicBezTo>
                <a:cubicBezTo>
                  <a:pt x="1743" y="1319"/>
                  <a:pt x="1727" y="1334"/>
                  <a:pt x="1704" y="1340"/>
                </a:cubicBezTo>
                <a:cubicBezTo>
                  <a:pt x="1693" y="1342"/>
                  <a:pt x="1693" y="1350"/>
                  <a:pt x="1698" y="1358"/>
                </a:cubicBezTo>
                <a:cubicBezTo>
                  <a:pt x="1705" y="1368"/>
                  <a:pt x="1712" y="1378"/>
                  <a:pt x="1726" y="1381"/>
                </a:cubicBezTo>
                <a:cubicBezTo>
                  <a:pt x="1758" y="1390"/>
                  <a:pt x="1785" y="1409"/>
                  <a:pt x="1811" y="1429"/>
                </a:cubicBezTo>
                <a:cubicBezTo>
                  <a:pt x="1831" y="1445"/>
                  <a:pt x="1851" y="1460"/>
                  <a:pt x="1874" y="1471"/>
                </a:cubicBezTo>
                <a:cubicBezTo>
                  <a:pt x="1890" y="1480"/>
                  <a:pt x="1899" y="1477"/>
                  <a:pt x="1904" y="1460"/>
                </a:cubicBezTo>
                <a:cubicBezTo>
                  <a:pt x="1906" y="1451"/>
                  <a:pt x="1908" y="1441"/>
                  <a:pt x="1922" y="1445"/>
                </a:cubicBezTo>
                <a:cubicBezTo>
                  <a:pt x="1935" y="1449"/>
                  <a:pt x="1940" y="1458"/>
                  <a:pt x="1941" y="1470"/>
                </a:cubicBezTo>
                <a:cubicBezTo>
                  <a:pt x="1941" y="1478"/>
                  <a:pt x="1935" y="1478"/>
                  <a:pt x="1930" y="1478"/>
                </a:cubicBezTo>
                <a:cubicBezTo>
                  <a:pt x="1914" y="1479"/>
                  <a:pt x="1900" y="1483"/>
                  <a:pt x="1887" y="1493"/>
                </a:cubicBezTo>
                <a:cubicBezTo>
                  <a:pt x="1881" y="1498"/>
                  <a:pt x="1877" y="1496"/>
                  <a:pt x="1871" y="1493"/>
                </a:cubicBezTo>
                <a:cubicBezTo>
                  <a:pt x="1813" y="1464"/>
                  <a:pt x="1751" y="1440"/>
                  <a:pt x="1708" y="1388"/>
                </a:cubicBezTo>
                <a:cubicBezTo>
                  <a:pt x="1695" y="1373"/>
                  <a:pt x="1664" y="1380"/>
                  <a:pt x="1656" y="1400"/>
                </a:cubicBezTo>
                <a:cubicBezTo>
                  <a:pt x="1649" y="1415"/>
                  <a:pt x="1641" y="1417"/>
                  <a:pt x="1627" y="1415"/>
                </a:cubicBezTo>
                <a:cubicBezTo>
                  <a:pt x="1620" y="1414"/>
                  <a:pt x="1612" y="1415"/>
                  <a:pt x="1605" y="1417"/>
                </a:cubicBezTo>
                <a:cubicBezTo>
                  <a:pt x="1593" y="1420"/>
                  <a:pt x="1590" y="1430"/>
                  <a:pt x="1588" y="1441"/>
                </a:cubicBezTo>
                <a:cubicBezTo>
                  <a:pt x="1586" y="1452"/>
                  <a:pt x="1593" y="1457"/>
                  <a:pt x="1601" y="1461"/>
                </a:cubicBezTo>
                <a:cubicBezTo>
                  <a:pt x="1611" y="1466"/>
                  <a:pt x="1623" y="1470"/>
                  <a:pt x="1634" y="1475"/>
                </a:cubicBezTo>
                <a:cubicBezTo>
                  <a:pt x="1646" y="1480"/>
                  <a:pt x="1658" y="1486"/>
                  <a:pt x="1667" y="1497"/>
                </a:cubicBezTo>
                <a:cubicBezTo>
                  <a:pt x="1682" y="1516"/>
                  <a:pt x="1679" y="1534"/>
                  <a:pt x="1656" y="1541"/>
                </a:cubicBezTo>
                <a:cubicBezTo>
                  <a:pt x="1613" y="1554"/>
                  <a:pt x="1610" y="1570"/>
                  <a:pt x="1633" y="1611"/>
                </a:cubicBezTo>
                <a:cubicBezTo>
                  <a:pt x="1642" y="1628"/>
                  <a:pt x="1653" y="1643"/>
                  <a:pt x="1646" y="1664"/>
                </a:cubicBezTo>
                <a:cubicBezTo>
                  <a:pt x="1644" y="1668"/>
                  <a:pt x="1644" y="1674"/>
                  <a:pt x="1638" y="1673"/>
                </a:cubicBezTo>
                <a:cubicBezTo>
                  <a:pt x="1632" y="1673"/>
                  <a:pt x="1630" y="1668"/>
                  <a:pt x="1629" y="1664"/>
                </a:cubicBezTo>
                <a:cubicBezTo>
                  <a:pt x="1627" y="1646"/>
                  <a:pt x="1616" y="1640"/>
                  <a:pt x="1599" y="1639"/>
                </a:cubicBezTo>
                <a:cubicBezTo>
                  <a:pt x="1575" y="1637"/>
                  <a:pt x="1560" y="1623"/>
                  <a:pt x="1552" y="1600"/>
                </a:cubicBezTo>
                <a:cubicBezTo>
                  <a:pt x="1546" y="1580"/>
                  <a:pt x="1540" y="1560"/>
                  <a:pt x="1533" y="1540"/>
                </a:cubicBezTo>
                <a:cubicBezTo>
                  <a:pt x="1529" y="1526"/>
                  <a:pt x="1521" y="1514"/>
                  <a:pt x="1510" y="1506"/>
                </a:cubicBezTo>
                <a:cubicBezTo>
                  <a:pt x="1506" y="1503"/>
                  <a:pt x="1502" y="1498"/>
                  <a:pt x="1496" y="1500"/>
                </a:cubicBezTo>
                <a:cubicBezTo>
                  <a:pt x="1489" y="1504"/>
                  <a:pt x="1486" y="1510"/>
                  <a:pt x="1487" y="1517"/>
                </a:cubicBezTo>
                <a:cubicBezTo>
                  <a:pt x="1488" y="1530"/>
                  <a:pt x="1490" y="1543"/>
                  <a:pt x="1492" y="1556"/>
                </a:cubicBezTo>
                <a:cubicBezTo>
                  <a:pt x="1493" y="1561"/>
                  <a:pt x="1498" y="1562"/>
                  <a:pt x="1502" y="1563"/>
                </a:cubicBezTo>
                <a:cubicBezTo>
                  <a:pt x="1506" y="1564"/>
                  <a:pt x="1511" y="1564"/>
                  <a:pt x="1515" y="1566"/>
                </a:cubicBezTo>
                <a:cubicBezTo>
                  <a:pt x="1527" y="1569"/>
                  <a:pt x="1536" y="1576"/>
                  <a:pt x="1532" y="1589"/>
                </a:cubicBezTo>
                <a:cubicBezTo>
                  <a:pt x="1528" y="1600"/>
                  <a:pt x="1516" y="1595"/>
                  <a:pt x="1507" y="1594"/>
                </a:cubicBezTo>
                <a:cubicBezTo>
                  <a:pt x="1504" y="1593"/>
                  <a:pt x="1500" y="1592"/>
                  <a:pt x="1498" y="1590"/>
                </a:cubicBezTo>
                <a:cubicBezTo>
                  <a:pt x="1480" y="1574"/>
                  <a:pt x="1478" y="1587"/>
                  <a:pt x="1474" y="1602"/>
                </a:cubicBezTo>
                <a:cubicBezTo>
                  <a:pt x="1468" y="1624"/>
                  <a:pt x="1468" y="1623"/>
                  <a:pt x="1492" y="1625"/>
                </a:cubicBezTo>
                <a:cubicBezTo>
                  <a:pt x="1506" y="1625"/>
                  <a:pt x="1515" y="1630"/>
                  <a:pt x="1509" y="1647"/>
                </a:cubicBezTo>
                <a:cubicBezTo>
                  <a:pt x="1505" y="1659"/>
                  <a:pt x="1502" y="1671"/>
                  <a:pt x="1500" y="1684"/>
                </a:cubicBezTo>
                <a:cubicBezTo>
                  <a:pt x="1497" y="1705"/>
                  <a:pt x="1504" y="1712"/>
                  <a:pt x="1525" y="1709"/>
                </a:cubicBezTo>
                <a:cubicBezTo>
                  <a:pt x="1529" y="1709"/>
                  <a:pt x="1532" y="1709"/>
                  <a:pt x="1535" y="1708"/>
                </a:cubicBezTo>
                <a:cubicBezTo>
                  <a:pt x="1553" y="1704"/>
                  <a:pt x="1560" y="1707"/>
                  <a:pt x="1558" y="1728"/>
                </a:cubicBezTo>
                <a:cubicBezTo>
                  <a:pt x="1554" y="1754"/>
                  <a:pt x="1565" y="1777"/>
                  <a:pt x="1579" y="1799"/>
                </a:cubicBezTo>
                <a:cubicBezTo>
                  <a:pt x="1596" y="1825"/>
                  <a:pt x="1618" y="1849"/>
                  <a:pt x="1631" y="1877"/>
                </a:cubicBezTo>
                <a:cubicBezTo>
                  <a:pt x="1639" y="1894"/>
                  <a:pt x="1643" y="1910"/>
                  <a:pt x="1634" y="1929"/>
                </a:cubicBezTo>
                <a:cubicBezTo>
                  <a:pt x="1623" y="1951"/>
                  <a:pt x="1628" y="1975"/>
                  <a:pt x="1637" y="1998"/>
                </a:cubicBezTo>
                <a:cubicBezTo>
                  <a:pt x="1640" y="2005"/>
                  <a:pt x="1643" y="2011"/>
                  <a:pt x="1645" y="2017"/>
                </a:cubicBezTo>
                <a:cubicBezTo>
                  <a:pt x="1662" y="2054"/>
                  <a:pt x="1662" y="2054"/>
                  <a:pt x="1631" y="2080"/>
                </a:cubicBezTo>
                <a:cubicBezTo>
                  <a:pt x="1625" y="2085"/>
                  <a:pt x="1621" y="2090"/>
                  <a:pt x="1623" y="2100"/>
                </a:cubicBezTo>
                <a:cubicBezTo>
                  <a:pt x="1625" y="2111"/>
                  <a:pt x="1624" y="2123"/>
                  <a:pt x="1622" y="2134"/>
                </a:cubicBezTo>
                <a:cubicBezTo>
                  <a:pt x="1618" y="2151"/>
                  <a:pt x="1627" y="2158"/>
                  <a:pt x="1641" y="2163"/>
                </a:cubicBezTo>
                <a:cubicBezTo>
                  <a:pt x="1686" y="2179"/>
                  <a:pt x="1686" y="2179"/>
                  <a:pt x="1659" y="2218"/>
                </a:cubicBezTo>
                <a:cubicBezTo>
                  <a:pt x="1654" y="2225"/>
                  <a:pt x="1652" y="2233"/>
                  <a:pt x="1652" y="2242"/>
                </a:cubicBezTo>
                <a:cubicBezTo>
                  <a:pt x="1652" y="2249"/>
                  <a:pt x="1659" y="2258"/>
                  <a:pt x="1647" y="2261"/>
                </a:cubicBezTo>
                <a:cubicBezTo>
                  <a:pt x="1637" y="2264"/>
                  <a:pt x="1627" y="2263"/>
                  <a:pt x="1621" y="2253"/>
                </a:cubicBezTo>
                <a:cubicBezTo>
                  <a:pt x="1615" y="2245"/>
                  <a:pt x="1611" y="2236"/>
                  <a:pt x="1606" y="2226"/>
                </a:cubicBezTo>
                <a:cubicBezTo>
                  <a:pt x="1582" y="2235"/>
                  <a:pt x="1571" y="2256"/>
                  <a:pt x="1562" y="2277"/>
                </a:cubicBezTo>
                <a:cubicBezTo>
                  <a:pt x="1557" y="2287"/>
                  <a:pt x="1566" y="2296"/>
                  <a:pt x="1572" y="2303"/>
                </a:cubicBezTo>
                <a:cubicBezTo>
                  <a:pt x="1581" y="2312"/>
                  <a:pt x="1590" y="2320"/>
                  <a:pt x="1598" y="2328"/>
                </a:cubicBezTo>
                <a:cubicBezTo>
                  <a:pt x="1607" y="2337"/>
                  <a:pt x="1613" y="2347"/>
                  <a:pt x="1614" y="2360"/>
                </a:cubicBezTo>
                <a:cubicBezTo>
                  <a:pt x="1615" y="2377"/>
                  <a:pt x="1610" y="2381"/>
                  <a:pt x="1593" y="2377"/>
                </a:cubicBezTo>
                <a:cubicBezTo>
                  <a:pt x="1572" y="2371"/>
                  <a:pt x="1567" y="2377"/>
                  <a:pt x="1570" y="2398"/>
                </a:cubicBezTo>
                <a:cubicBezTo>
                  <a:pt x="1571" y="2410"/>
                  <a:pt x="1581" y="2425"/>
                  <a:pt x="1567" y="2433"/>
                </a:cubicBezTo>
                <a:cubicBezTo>
                  <a:pt x="1554" y="2440"/>
                  <a:pt x="1542" y="2427"/>
                  <a:pt x="1532" y="2419"/>
                </a:cubicBezTo>
                <a:cubicBezTo>
                  <a:pt x="1528" y="2415"/>
                  <a:pt x="1524" y="2412"/>
                  <a:pt x="1519" y="2409"/>
                </a:cubicBezTo>
                <a:cubicBezTo>
                  <a:pt x="1513" y="2405"/>
                  <a:pt x="1505" y="2404"/>
                  <a:pt x="1499" y="2410"/>
                </a:cubicBezTo>
                <a:cubicBezTo>
                  <a:pt x="1493" y="2415"/>
                  <a:pt x="1495" y="2422"/>
                  <a:pt x="1499" y="2428"/>
                </a:cubicBezTo>
                <a:cubicBezTo>
                  <a:pt x="1504" y="2437"/>
                  <a:pt x="1508" y="2446"/>
                  <a:pt x="1498" y="2455"/>
                </a:cubicBezTo>
                <a:cubicBezTo>
                  <a:pt x="1488" y="2463"/>
                  <a:pt x="1478" y="2458"/>
                  <a:pt x="1469" y="2452"/>
                </a:cubicBezTo>
                <a:cubicBezTo>
                  <a:pt x="1468" y="2451"/>
                  <a:pt x="1466" y="2449"/>
                  <a:pt x="1464" y="2448"/>
                </a:cubicBezTo>
                <a:cubicBezTo>
                  <a:pt x="1439" y="2430"/>
                  <a:pt x="1433" y="2432"/>
                  <a:pt x="1421" y="2461"/>
                </a:cubicBezTo>
                <a:cubicBezTo>
                  <a:pt x="1416" y="2475"/>
                  <a:pt x="1411" y="2486"/>
                  <a:pt x="1394" y="2484"/>
                </a:cubicBezTo>
                <a:cubicBezTo>
                  <a:pt x="1390" y="2484"/>
                  <a:pt x="1387" y="2484"/>
                  <a:pt x="1384" y="2483"/>
                </a:cubicBezTo>
                <a:cubicBezTo>
                  <a:pt x="1367" y="2477"/>
                  <a:pt x="1352" y="2485"/>
                  <a:pt x="1354" y="2502"/>
                </a:cubicBezTo>
                <a:cubicBezTo>
                  <a:pt x="1356" y="2519"/>
                  <a:pt x="1347" y="2525"/>
                  <a:pt x="1335" y="2526"/>
                </a:cubicBezTo>
                <a:cubicBezTo>
                  <a:pt x="1296" y="2528"/>
                  <a:pt x="1288" y="2552"/>
                  <a:pt x="1287" y="2586"/>
                </a:cubicBezTo>
                <a:cubicBezTo>
                  <a:pt x="1286" y="2610"/>
                  <a:pt x="1280" y="2634"/>
                  <a:pt x="1273" y="2658"/>
                </a:cubicBezTo>
                <a:cubicBezTo>
                  <a:pt x="1269" y="2669"/>
                  <a:pt x="1263" y="2676"/>
                  <a:pt x="1251" y="2679"/>
                </a:cubicBezTo>
                <a:cubicBezTo>
                  <a:pt x="1210" y="2691"/>
                  <a:pt x="1169" y="2694"/>
                  <a:pt x="1131" y="2668"/>
                </a:cubicBezTo>
                <a:cubicBezTo>
                  <a:pt x="1117" y="2658"/>
                  <a:pt x="1108" y="2647"/>
                  <a:pt x="1110" y="2628"/>
                </a:cubicBezTo>
                <a:cubicBezTo>
                  <a:pt x="1114" y="2600"/>
                  <a:pt x="1100" y="2575"/>
                  <a:pt x="1086" y="2551"/>
                </a:cubicBezTo>
                <a:cubicBezTo>
                  <a:pt x="1083" y="2544"/>
                  <a:pt x="1077" y="2543"/>
                  <a:pt x="1070" y="2542"/>
                </a:cubicBezTo>
                <a:cubicBezTo>
                  <a:pt x="1046" y="2539"/>
                  <a:pt x="1022" y="2537"/>
                  <a:pt x="998" y="2538"/>
                </a:cubicBezTo>
                <a:cubicBezTo>
                  <a:pt x="983" y="2538"/>
                  <a:pt x="973" y="2533"/>
                  <a:pt x="964" y="2522"/>
                </a:cubicBezTo>
                <a:cubicBezTo>
                  <a:pt x="955" y="2512"/>
                  <a:pt x="947" y="2501"/>
                  <a:pt x="934" y="2495"/>
                </a:cubicBezTo>
                <a:cubicBezTo>
                  <a:pt x="920" y="2489"/>
                  <a:pt x="908" y="2487"/>
                  <a:pt x="893" y="2497"/>
                </a:cubicBezTo>
                <a:cubicBezTo>
                  <a:pt x="875" y="2510"/>
                  <a:pt x="859" y="2504"/>
                  <a:pt x="852" y="2482"/>
                </a:cubicBezTo>
                <a:cubicBezTo>
                  <a:pt x="839" y="2444"/>
                  <a:pt x="821" y="2440"/>
                  <a:pt x="790" y="2468"/>
                </a:cubicBezTo>
                <a:cubicBezTo>
                  <a:pt x="773" y="2482"/>
                  <a:pt x="762" y="2501"/>
                  <a:pt x="747" y="2517"/>
                </a:cubicBezTo>
                <a:cubicBezTo>
                  <a:pt x="735" y="2529"/>
                  <a:pt x="723" y="2540"/>
                  <a:pt x="700" y="2543"/>
                </a:cubicBezTo>
                <a:cubicBezTo>
                  <a:pt x="719" y="2512"/>
                  <a:pt x="734" y="2485"/>
                  <a:pt x="752" y="2457"/>
                </a:cubicBezTo>
                <a:cubicBezTo>
                  <a:pt x="770" y="2428"/>
                  <a:pt x="746" y="2370"/>
                  <a:pt x="711" y="2373"/>
                </a:cubicBezTo>
                <a:cubicBezTo>
                  <a:pt x="670" y="2376"/>
                  <a:pt x="657" y="2354"/>
                  <a:pt x="649" y="2321"/>
                </a:cubicBezTo>
                <a:cubicBezTo>
                  <a:pt x="647" y="2316"/>
                  <a:pt x="646" y="2311"/>
                  <a:pt x="644" y="2306"/>
                </a:cubicBezTo>
                <a:cubicBezTo>
                  <a:pt x="638" y="2284"/>
                  <a:pt x="636" y="2283"/>
                  <a:pt x="616" y="2294"/>
                </a:cubicBezTo>
                <a:cubicBezTo>
                  <a:pt x="599" y="2304"/>
                  <a:pt x="586" y="2318"/>
                  <a:pt x="574" y="2334"/>
                </a:cubicBezTo>
                <a:cubicBezTo>
                  <a:pt x="567" y="2344"/>
                  <a:pt x="561" y="2348"/>
                  <a:pt x="548" y="2343"/>
                </a:cubicBezTo>
                <a:cubicBezTo>
                  <a:pt x="537" y="2339"/>
                  <a:pt x="525" y="2338"/>
                  <a:pt x="513" y="2337"/>
                </a:cubicBezTo>
                <a:cubicBezTo>
                  <a:pt x="505" y="2336"/>
                  <a:pt x="498" y="2340"/>
                  <a:pt x="496" y="2348"/>
                </a:cubicBezTo>
                <a:cubicBezTo>
                  <a:pt x="494" y="2357"/>
                  <a:pt x="497" y="2363"/>
                  <a:pt x="505" y="2367"/>
                </a:cubicBezTo>
                <a:cubicBezTo>
                  <a:pt x="511" y="2370"/>
                  <a:pt x="517" y="2372"/>
                  <a:pt x="523" y="2375"/>
                </a:cubicBezTo>
                <a:cubicBezTo>
                  <a:pt x="533" y="2380"/>
                  <a:pt x="537" y="2387"/>
                  <a:pt x="535" y="2399"/>
                </a:cubicBezTo>
                <a:cubicBezTo>
                  <a:pt x="529" y="2435"/>
                  <a:pt x="542" y="2460"/>
                  <a:pt x="574" y="2476"/>
                </a:cubicBezTo>
                <a:cubicBezTo>
                  <a:pt x="579" y="2479"/>
                  <a:pt x="590" y="2478"/>
                  <a:pt x="588" y="2487"/>
                </a:cubicBezTo>
                <a:cubicBezTo>
                  <a:pt x="587" y="2496"/>
                  <a:pt x="578" y="2498"/>
                  <a:pt x="569" y="2499"/>
                </a:cubicBezTo>
                <a:cubicBezTo>
                  <a:pt x="568" y="2499"/>
                  <a:pt x="567" y="2499"/>
                  <a:pt x="566" y="2499"/>
                </a:cubicBezTo>
                <a:cubicBezTo>
                  <a:pt x="542" y="2503"/>
                  <a:pt x="535" y="2514"/>
                  <a:pt x="547" y="2533"/>
                </a:cubicBezTo>
                <a:cubicBezTo>
                  <a:pt x="558" y="2551"/>
                  <a:pt x="555" y="2565"/>
                  <a:pt x="545" y="2580"/>
                </a:cubicBezTo>
                <a:cubicBezTo>
                  <a:pt x="532" y="2600"/>
                  <a:pt x="522" y="2621"/>
                  <a:pt x="528" y="2646"/>
                </a:cubicBezTo>
                <a:cubicBezTo>
                  <a:pt x="531" y="2657"/>
                  <a:pt x="520" y="2662"/>
                  <a:pt x="513" y="2664"/>
                </a:cubicBezTo>
                <a:cubicBezTo>
                  <a:pt x="487" y="2673"/>
                  <a:pt x="475" y="2690"/>
                  <a:pt x="472" y="2716"/>
                </a:cubicBezTo>
                <a:cubicBezTo>
                  <a:pt x="470" y="2732"/>
                  <a:pt x="464" y="2735"/>
                  <a:pt x="448" y="2725"/>
                </a:cubicBezTo>
                <a:cubicBezTo>
                  <a:pt x="414" y="2704"/>
                  <a:pt x="364" y="2719"/>
                  <a:pt x="349" y="2754"/>
                </a:cubicBezTo>
                <a:cubicBezTo>
                  <a:pt x="346" y="2761"/>
                  <a:pt x="342" y="2770"/>
                  <a:pt x="349" y="2776"/>
                </a:cubicBezTo>
                <a:cubicBezTo>
                  <a:pt x="356" y="2782"/>
                  <a:pt x="366" y="2785"/>
                  <a:pt x="375" y="2779"/>
                </a:cubicBezTo>
                <a:cubicBezTo>
                  <a:pt x="381" y="2776"/>
                  <a:pt x="387" y="2771"/>
                  <a:pt x="393" y="2767"/>
                </a:cubicBezTo>
                <a:cubicBezTo>
                  <a:pt x="399" y="2762"/>
                  <a:pt x="405" y="2759"/>
                  <a:pt x="410" y="2765"/>
                </a:cubicBezTo>
                <a:cubicBezTo>
                  <a:pt x="416" y="2772"/>
                  <a:pt x="412" y="2778"/>
                  <a:pt x="407" y="2783"/>
                </a:cubicBezTo>
                <a:cubicBezTo>
                  <a:pt x="403" y="2788"/>
                  <a:pt x="397" y="2792"/>
                  <a:pt x="393" y="2796"/>
                </a:cubicBezTo>
                <a:cubicBezTo>
                  <a:pt x="384" y="2805"/>
                  <a:pt x="379" y="2817"/>
                  <a:pt x="388" y="2827"/>
                </a:cubicBezTo>
                <a:cubicBezTo>
                  <a:pt x="396" y="2835"/>
                  <a:pt x="407" y="2827"/>
                  <a:pt x="415" y="2821"/>
                </a:cubicBezTo>
                <a:cubicBezTo>
                  <a:pt x="422" y="2816"/>
                  <a:pt x="427" y="2807"/>
                  <a:pt x="436" y="2804"/>
                </a:cubicBezTo>
                <a:cubicBezTo>
                  <a:pt x="449" y="2799"/>
                  <a:pt x="457" y="2801"/>
                  <a:pt x="456" y="2817"/>
                </a:cubicBezTo>
                <a:cubicBezTo>
                  <a:pt x="455" y="2839"/>
                  <a:pt x="446" y="2857"/>
                  <a:pt x="434" y="2874"/>
                </a:cubicBezTo>
                <a:cubicBezTo>
                  <a:pt x="419" y="2896"/>
                  <a:pt x="418" y="2908"/>
                  <a:pt x="434" y="2929"/>
                </a:cubicBezTo>
                <a:cubicBezTo>
                  <a:pt x="439" y="2937"/>
                  <a:pt x="447" y="2944"/>
                  <a:pt x="454" y="2951"/>
                </a:cubicBezTo>
                <a:cubicBezTo>
                  <a:pt x="457" y="2954"/>
                  <a:pt x="462" y="2957"/>
                  <a:pt x="460" y="2962"/>
                </a:cubicBezTo>
                <a:cubicBezTo>
                  <a:pt x="458" y="2968"/>
                  <a:pt x="453" y="2969"/>
                  <a:pt x="449" y="2968"/>
                </a:cubicBezTo>
                <a:cubicBezTo>
                  <a:pt x="431" y="2964"/>
                  <a:pt x="427" y="2972"/>
                  <a:pt x="428" y="2988"/>
                </a:cubicBezTo>
                <a:cubicBezTo>
                  <a:pt x="429" y="3008"/>
                  <a:pt x="416" y="3022"/>
                  <a:pt x="402" y="3033"/>
                </a:cubicBezTo>
                <a:cubicBezTo>
                  <a:pt x="391" y="3042"/>
                  <a:pt x="390" y="3049"/>
                  <a:pt x="401" y="3057"/>
                </a:cubicBezTo>
                <a:cubicBezTo>
                  <a:pt x="407" y="3061"/>
                  <a:pt x="411" y="3065"/>
                  <a:pt x="409" y="3073"/>
                </a:cubicBezTo>
                <a:cubicBezTo>
                  <a:pt x="407" y="3084"/>
                  <a:pt x="399" y="3082"/>
                  <a:pt x="392" y="3084"/>
                </a:cubicBezTo>
                <a:cubicBezTo>
                  <a:pt x="388" y="3085"/>
                  <a:pt x="383" y="3085"/>
                  <a:pt x="378" y="3086"/>
                </a:cubicBezTo>
                <a:cubicBezTo>
                  <a:pt x="351" y="3089"/>
                  <a:pt x="345" y="3104"/>
                  <a:pt x="361" y="3127"/>
                </a:cubicBezTo>
                <a:cubicBezTo>
                  <a:pt x="363" y="3130"/>
                  <a:pt x="365" y="3132"/>
                  <a:pt x="366" y="3135"/>
                </a:cubicBezTo>
                <a:cubicBezTo>
                  <a:pt x="369" y="3141"/>
                  <a:pt x="371" y="3149"/>
                  <a:pt x="365" y="3153"/>
                </a:cubicBezTo>
                <a:cubicBezTo>
                  <a:pt x="360" y="3157"/>
                  <a:pt x="353" y="3153"/>
                  <a:pt x="349" y="3149"/>
                </a:cubicBezTo>
                <a:cubicBezTo>
                  <a:pt x="345" y="3145"/>
                  <a:pt x="342" y="3141"/>
                  <a:pt x="339" y="3136"/>
                </a:cubicBezTo>
                <a:cubicBezTo>
                  <a:pt x="333" y="3129"/>
                  <a:pt x="327" y="3127"/>
                  <a:pt x="319" y="3133"/>
                </a:cubicBezTo>
                <a:cubicBezTo>
                  <a:pt x="300" y="3146"/>
                  <a:pt x="279" y="3148"/>
                  <a:pt x="258" y="3149"/>
                </a:cubicBezTo>
                <a:cubicBezTo>
                  <a:pt x="233" y="3151"/>
                  <a:pt x="207" y="3148"/>
                  <a:pt x="182" y="3154"/>
                </a:cubicBezTo>
                <a:cubicBezTo>
                  <a:pt x="173" y="3156"/>
                  <a:pt x="168" y="3150"/>
                  <a:pt x="164" y="3145"/>
                </a:cubicBezTo>
                <a:cubicBezTo>
                  <a:pt x="150" y="3129"/>
                  <a:pt x="137" y="3113"/>
                  <a:pt x="112" y="3121"/>
                </a:cubicBezTo>
                <a:cubicBezTo>
                  <a:pt x="107" y="3122"/>
                  <a:pt x="104" y="3118"/>
                  <a:pt x="102" y="3114"/>
                </a:cubicBezTo>
                <a:cubicBezTo>
                  <a:pt x="91" y="3094"/>
                  <a:pt x="73" y="3078"/>
                  <a:pt x="58" y="3061"/>
                </a:cubicBezTo>
                <a:cubicBezTo>
                  <a:pt x="35" y="3035"/>
                  <a:pt x="22" y="3006"/>
                  <a:pt x="31" y="2971"/>
                </a:cubicBezTo>
                <a:cubicBezTo>
                  <a:pt x="34" y="2957"/>
                  <a:pt x="26" y="2948"/>
                  <a:pt x="18" y="2940"/>
                </a:cubicBezTo>
                <a:cubicBezTo>
                  <a:pt x="0" y="2921"/>
                  <a:pt x="1" y="2911"/>
                  <a:pt x="21" y="2896"/>
                </a:cubicBezTo>
                <a:cubicBezTo>
                  <a:pt x="43" y="2881"/>
                  <a:pt x="43" y="2881"/>
                  <a:pt x="25" y="2859"/>
                </a:cubicBezTo>
                <a:cubicBezTo>
                  <a:pt x="21" y="2854"/>
                  <a:pt x="18" y="2850"/>
                  <a:pt x="24" y="2844"/>
                </a:cubicBezTo>
                <a:cubicBezTo>
                  <a:pt x="44" y="2821"/>
                  <a:pt x="62" y="2798"/>
                  <a:pt x="83" y="2776"/>
                </a:cubicBezTo>
                <a:cubicBezTo>
                  <a:pt x="98" y="2759"/>
                  <a:pt x="117" y="2748"/>
                  <a:pt x="139" y="2743"/>
                </a:cubicBezTo>
                <a:cubicBezTo>
                  <a:pt x="153" y="2739"/>
                  <a:pt x="180" y="2703"/>
                  <a:pt x="181" y="2688"/>
                </a:cubicBezTo>
                <a:cubicBezTo>
                  <a:pt x="181" y="2683"/>
                  <a:pt x="181" y="2679"/>
                  <a:pt x="175" y="2677"/>
                </a:cubicBezTo>
                <a:cubicBezTo>
                  <a:pt x="144" y="2663"/>
                  <a:pt x="129" y="2636"/>
                  <a:pt x="116" y="2607"/>
                </a:cubicBezTo>
                <a:cubicBezTo>
                  <a:pt x="113" y="2601"/>
                  <a:pt x="111" y="2596"/>
                  <a:pt x="108" y="2591"/>
                </a:cubicBezTo>
                <a:cubicBezTo>
                  <a:pt x="98" y="2575"/>
                  <a:pt x="93" y="2561"/>
                  <a:pt x="100" y="2541"/>
                </a:cubicBezTo>
                <a:cubicBezTo>
                  <a:pt x="107" y="2521"/>
                  <a:pt x="96" y="2501"/>
                  <a:pt x="86" y="2483"/>
                </a:cubicBezTo>
                <a:cubicBezTo>
                  <a:pt x="82" y="2474"/>
                  <a:pt x="80" y="2468"/>
                  <a:pt x="87" y="2459"/>
                </a:cubicBezTo>
                <a:cubicBezTo>
                  <a:pt x="115" y="2421"/>
                  <a:pt x="136" y="2379"/>
                  <a:pt x="140" y="2330"/>
                </a:cubicBezTo>
                <a:cubicBezTo>
                  <a:pt x="141" y="2323"/>
                  <a:pt x="143" y="2320"/>
                  <a:pt x="150" y="2322"/>
                </a:cubicBezTo>
                <a:cubicBezTo>
                  <a:pt x="178" y="2328"/>
                  <a:pt x="196" y="2313"/>
                  <a:pt x="211" y="2293"/>
                </a:cubicBezTo>
                <a:cubicBezTo>
                  <a:pt x="218" y="2284"/>
                  <a:pt x="224" y="2279"/>
                  <a:pt x="237" y="2285"/>
                </a:cubicBezTo>
                <a:cubicBezTo>
                  <a:pt x="253" y="2294"/>
                  <a:pt x="268" y="2286"/>
                  <a:pt x="281" y="2275"/>
                </a:cubicBezTo>
                <a:cubicBezTo>
                  <a:pt x="292" y="2266"/>
                  <a:pt x="303" y="2255"/>
                  <a:pt x="314" y="2246"/>
                </a:cubicBezTo>
                <a:cubicBezTo>
                  <a:pt x="325" y="2238"/>
                  <a:pt x="335" y="2237"/>
                  <a:pt x="338" y="2254"/>
                </a:cubicBezTo>
                <a:cubicBezTo>
                  <a:pt x="338" y="2258"/>
                  <a:pt x="339" y="2262"/>
                  <a:pt x="341" y="2266"/>
                </a:cubicBezTo>
                <a:cubicBezTo>
                  <a:pt x="343" y="2271"/>
                  <a:pt x="343" y="2279"/>
                  <a:pt x="350" y="2280"/>
                </a:cubicBezTo>
                <a:cubicBezTo>
                  <a:pt x="356" y="2280"/>
                  <a:pt x="360" y="2275"/>
                  <a:pt x="363" y="2271"/>
                </a:cubicBezTo>
                <a:cubicBezTo>
                  <a:pt x="378" y="2254"/>
                  <a:pt x="384" y="2255"/>
                  <a:pt x="393" y="2276"/>
                </a:cubicBezTo>
                <a:cubicBezTo>
                  <a:pt x="395" y="2281"/>
                  <a:pt x="396" y="2285"/>
                  <a:pt x="399" y="2289"/>
                </a:cubicBezTo>
                <a:cubicBezTo>
                  <a:pt x="403" y="2295"/>
                  <a:pt x="407" y="2300"/>
                  <a:pt x="417" y="2296"/>
                </a:cubicBezTo>
                <a:cubicBezTo>
                  <a:pt x="426" y="2291"/>
                  <a:pt x="426" y="2287"/>
                  <a:pt x="424" y="2279"/>
                </a:cubicBezTo>
                <a:cubicBezTo>
                  <a:pt x="414" y="2234"/>
                  <a:pt x="425" y="2195"/>
                  <a:pt x="452" y="2158"/>
                </a:cubicBezTo>
                <a:cubicBezTo>
                  <a:pt x="468" y="2136"/>
                  <a:pt x="489" y="2122"/>
                  <a:pt x="516" y="2118"/>
                </a:cubicBezTo>
                <a:cubicBezTo>
                  <a:pt x="528" y="2116"/>
                  <a:pt x="530" y="2112"/>
                  <a:pt x="526" y="2101"/>
                </a:cubicBezTo>
                <a:cubicBezTo>
                  <a:pt x="521" y="2088"/>
                  <a:pt x="517" y="2073"/>
                  <a:pt x="508" y="2062"/>
                </a:cubicBezTo>
                <a:cubicBezTo>
                  <a:pt x="501" y="2054"/>
                  <a:pt x="503" y="2050"/>
                  <a:pt x="512" y="2045"/>
                </a:cubicBezTo>
                <a:cubicBezTo>
                  <a:pt x="531" y="2036"/>
                  <a:pt x="542" y="1996"/>
                  <a:pt x="531" y="1978"/>
                </a:cubicBezTo>
                <a:cubicBezTo>
                  <a:pt x="527" y="1972"/>
                  <a:pt x="521" y="1972"/>
                  <a:pt x="516" y="1971"/>
                </a:cubicBezTo>
                <a:cubicBezTo>
                  <a:pt x="500" y="1967"/>
                  <a:pt x="485" y="1962"/>
                  <a:pt x="473" y="1950"/>
                </a:cubicBezTo>
                <a:cubicBezTo>
                  <a:pt x="454" y="1929"/>
                  <a:pt x="460" y="1910"/>
                  <a:pt x="488" y="1904"/>
                </a:cubicBezTo>
                <a:cubicBezTo>
                  <a:pt x="496" y="1902"/>
                  <a:pt x="505" y="1902"/>
                  <a:pt x="513" y="1900"/>
                </a:cubicBezTo>
                <a:cubicBezTo>
                  <a:pt x="535" y="1894"/>
                  <a:pt x="541" y="1884"/>
                  <a:pt x="534" y="1862"/>
                </a:cubicBezTo>
                <a:cubicBezTo>
                  <a:pt x="531" y="1851"/>
                  <a:pt x="525" y="1843"/>
                  <a:pt x="519" y="1834"/>
                </a:cubicBezTo>
                <a:cubicBezTo>
                  <a:pt x="512" y="1825"/>
                  <a:pt x="506" y="1817"/>
                  <a:pt x="501" y="1807"/>
                </a:cubicBezTo>
                <a:cubicBezTo>
                  <a:pt x="497" y="1800"/>
                  <a:pt x="494" y="1791"/>
                  <a:pt x="496" y="1782"/>
                </a:cubicBezTo>
                <a:cubicBezTo>
                  <a:pt x="500" y="1770"/>
                  <a:pt x="511" y="1778"/>
                  <a:pt x="518" y="1777"/>
                </a:cubicBezTo>
                <a:cubicBezTo>
                  <a:pt x="535" y="1773"/>
                  <a:pt x="553" y="1772"/>
                  <a:pt x="567" y="1761"/>
                </a:cubicBezTo>
                <a:cubicBezTo>
                  <a:pt x="576" y="1753"/>
                  <a:pt x="578" y="1746"/>
                  <a:pt x="571" y="1735"/>
                </a:cubicBezTo>
                <a:cubicBezTo>
                  <a:pt x="561" y="1720"/>
                  <a:pt x="547" y="1706"/>
                  <a:pt x="535" y="1693"/>
                </a:cubicBezTo>
                <a:cubicBezTo>
                  <a:pt x="515" y="1671"/>
                  <a:pt x="499" y="1649"/>
                  <a:pt x="514" y="1618"/>
                </a:cubicBezTo>
                <a:cubicBezTo>
                  <a:pt x="517" y="1610"/>
                  <a:pt x="512" y="1605"/>
                  <a:pt x="508" y="1600"/>
                </a:cubicBezTo>
                <a:cubicBezTo>
                  <a:pt x="501" y="1590"/>
                  <a:pt x="490" y="1584"/>
                  <a:pt x="480" y="1579"/>
                </a:cubicBezTo>
                <a:cubicBezTo>
                  <a:pt x="464" y="1571"/>
                  <a:pt x="448" y="1565"/>
                  <a:pt x="440" y="1547"/>
                </a:cubicBezTo>
                <a:close/>
              </a:path>
            </a:pathLst>
          </a:custGeom>
          <a:solidFill>
            <a:schemeClr val="accent3"/>
          </a:solidFill>
          <a:ln>
            <a:noFill/>
          </a:ln>
          <a:scene3d>
            <a:camera prst="isometricTopUp">
              <a:rot lat="585005" lon="17518078" rev="3941966"/>
            </a:camera>
            <a:lightRig rig="threePt" dir="t"/>
          </a:scene3d>
        </p:spPr>
        <p:txBody>
          <a:bodyPr vert="horz" wrap="square" lIns="60960" tIns="30480" rIns="60960" bIns="30480" numCol="1" anchor="t" anchorCtr="0" compatLnSpc="1">
            <a:prstTxWarp prst="textNoShape">
              <a:avLst/>
            </a:prstTxWarp>
          </a:bodyPr>
          <a:lstStyle/>
          <a:p>
            <a:endParaRPr lang="en-US" sz="1200"/>
          </a:p>
        </p:txBody>
      </p:sp>
      <p:sp>
        <p:nvSpPr>
          <p:cNvPr id="5" name="Text Placeholder 1">
            <a:extLst>
              <a:ext uri="{FF2B5EF4-FFF2-40B4-BE49-F238E27FC236}">
                <a16:creationId xmlns:a16="http://schemas.microsoft.com/office/drawing/2014/main" id="{9D889742-8C0B-FDD7-E138-B98F6D03EF10}"/>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latin typeface="Imprint MT Shadow" panose="04020605060303030202" pitchFamily="82" charset="0"/>
              </a:rPr>
              <a:t>Style Extraction Network</a:t>
            </a:r>
          </a:p>
        </p:txBody>
      </p:sp>
      <p:pic>
        <p:nvPicPr>
          <p:cNvPr id="5122" name="Picture 2">
            <a:extLst>
              <a:ext uri="{FF2B5EF4-FFF2-40B4-BE49-F238E27FC236}">
                <a16:creationId xmlns:a16="http://schemas.microsoft.com/office/drawing/2014/main" id="{D943563F-52B3-4B2C-2F33-4F57DAAFB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5579" y="4827050"/>
            <a:ext cx="3382470" cy="18406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7315B3-4BC0-FF1E-D89F-9E44D74D5E8F}"/>
              </a:ext>
            </a:extLst>
          </p:cNvPr>
          <p:cNvSpPr txBox="1"/>
          <p:nvPr/>
        </p:nvSpPr>
        <p:spPr>
          <a:xfrm>
            <a:off x="6567926" y="2934618"/>
            <a:ext cx="5453734" cy="2400657"/>
          </a:xfrm>
          <a:prstGeom prst="rect">
            <a:avLst/>
          </a:prstGeom>
          <a:noFill/>
        </p:spPr>
        <p:txBody>
          <a:bodyPr wrap="square" rtlCol="0">
            <a:spAutoFit/>
          </a:bodyPr>
          <a:lstStyle/>
          <a:p>
            <a:pPr rtl="0">
              <a:spcBef>
                <a:spcPts val="1200"/>
              </a:spcBef>
              <a:spcAft>
                <a:spcPts val="1200"/>
              </a:spcAft>
            </a:pPr>
            <a:br>
              <a:rPr lang="en-US" sz="1400" b="0" dirty="0">
                <a:effectLst/>
              </a:rPr>
            </a:br>
            <a:r>
              <a:rPr lang="en-US" sz="1400" b="0" i="0" u="none" strike="noStrike" dirty="0">
                <a:solidFill>
                  <a:srgbClr val="000000"/>
                </a:solidFill>
                <a:effectLst/>
                <a:latin typeface="Times New Roman" panose="02020603050405020304" pitchFamily="18" charset="0"/>
              </a:rPr>
              <a:t>Our plan for our use of Neural Networks is to make use of Tensorflow to help with model training and prediction. We want to implement various models to the end of maximizing Drive predictions. We want to create the Loss function: “MSE.” We plan on using the Adaptive Movement Estimation (Adam) optimizer, given its popularity, to reduce errors in our predictions and specifically use a method in Adam to compute the adaptive learning rate for each parameter.</a:t>
            </a:r>
            <a:endParaRPr lang="en-US" sz="1400" b="0" dirty="0">
              <a:effectLst/>
            </a:endParaRPr>
          </a:p>
          <a:p>
            <a:br>
              <a:rPr lang="en-US" sz="1400" b="0" dirty="0">
                <a:effectLst/>
              </a:rPr>
            </a:br>
            <a:endParaRPr lang="en-US" sz="1400" dirty="0"/>
          </a:p>
        </p:txBody>
      </p:sp>
      <p:sp>
        <p:nvSpPr>
          <p:cNvPr id="8" name="TextBox 7">
            <a:extLst>
              <a:ext uri="{FF2B5EF4-FFF2-40B4-BE49-F238E27FC236}">
                <a16:creationId xmlns:a16="http://schemas.microsoft.com/office/drawing/2014/main" id="{A0C0101D-C06A-2DDC-9719-313C79ABF4F2}"/>
              </a:ext>
            </a:extLst>
          </p:cNvPr>
          <p:cNvSpPr txBox="1"/>
          <p:nvPr/>
        </p:nvSpPr>
        <p:spPr>
          <a:xfrm>
            <a:off x="4918426" y="5078001"/>
            <a:ext cx="3802275" cy="1169551"/>
          </a:xfrm>
          <a:prstGeom prst="rect">
            <a:avLst/>
          </a:prstGeom>
          <a:noFill/>
        </p:spPr>
        <p:txBody>
          <a:bodyPr wrap="square">
            <a:spAutoFit/>
          </a:bodyPr>
          <a:lstStyle/>
          <a:p>
            <a:r>
              <a:rPr lang="en-US" sz="1400" b="0" i="0" u="none" strike="noStrike" dirty="0">
                <a:solidFill>
                  <a:srgbClr val="000000"/>
                </a:solidFill>
                <a:effectLst/>
                <a:latin typeface="Times New Roman" panose="02020603050405020304" pitchFamily="18" charset="0"/>
              </a:rPr>
              <a:t> The method uses both the decaying average of past gradient and decaying average of past squared gradient “</a:t>
            </a:r>
            <a:r>
              <a:rPr lang="en-US" sz="1400" b="0" i="0" u="none" strike="noStrike" dirty="0" err="1">
                <a:solidFill>
                  <a:srgbClr val="000000"/>
                </a:solidFill>
                <a:effectLst/>
                <a:latin typeface="Times New Roman" panose="02020603050405020304" pitchFamily="18" charset="0"/>
              </a:rPr>
              <a:t>RMSProp</a:t>
            </a:r>
            <a:r>
              <a:rPr lang="en-US" sz="1400" b="0" i="0" u="none" strike="noStrike" dirty="0">
                <a:solidFill>
                  <a:srgbClr val="000000"/>
                </a:solidFill>
                <a:effectLst/>
                <a:latin typeface="Times New Roman" panose="02020603050405020304" pitchFamily="18" charset="0"/>
              </a:rPr>
              <a:t>” algorithm. Lastly, we plan on implementing velocities to the movement of our body part features. </a:t>
            </a:r>
            <a:endParaRPr lang="en-US" sz="1400" dirty="0"/>
          </a:p>
        </p:txBody>
      </p:sp>
    </p:spTree>
    <p:extLst>
      <p:ext uri="{BB962C8B-B14F-4D97-AF65-F5344CB8AC3E}">
        <p14:creationId xmlns:p14="http://schemas.microsoft.com/office/powerpoint/2010/main" val="154701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3D abstract blue and gold cube illustration">
            <a:extLst>
              <a:ext uri="{FF2B5EF4-FFF2-40B4-BE49-F238E27FC236}">
                <a16:creationId xmlns:a16="http://schemas.microsoft.com/office/drawing/2014/main" id="{50BB5220-354F-70C4-75F7-95D1E1E81680}"/>
              </a:ext>
            </a:extLst>
          </p:cNvPr>
          <p:cNvPicPr>
            <a:picLocks noChangeAspect="1"/>
          </p:cNvPicPr>
          <p:nvPr/>
        </p:nvPicPr>
        <p:blipFill rotWithShape="1">
          <a:blip r:embed="rId2"/>
          <a:srcRect r="1" b="6284"/>
          <a:stretch/>
        </p:blipFill>
        <p:spPr>
          <a:xfrm>
            <a:off x="-4243" y="10"/>
            <a:ext cx="12196243" cy="6857990"/>
          </a:xfrm>
          <a:prstGeom prst="rect">
            <a:avLst/>
          </a:prstGeom>
        </p:spPr>
      </p:pic>
      <p:sp>
        <p:nvSpPr>
          <p:cNvPr id="8" name="Rectangle 7">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9">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extBox 1">
            <a:extLst>
              <a:ext uri="{FF2B5EF4-FFF2-40B4-BE49-F238E27FC236}">
                <a16:creationId xmlns:a16="http://schemas.microsoft.com/office/drawing/2014/main" id="{DF5A7FEE-FA6A-949E-A762-2EE61CCE9FDE}"/>
              </a:ext>
            </a:extLst>
          </p:cNvPr>
          <p:cNvSpPr txBox="1"/>
          <p:nvPr/>
        </p:nvSpPr>
        <p:spPr>
          <a:xfrm>
            <a:off x="1116701" y="2452526"/>
            <a:ext cx="4248318" cy="195294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accent6"/>
                </a:solidFill>
                <a:latin typeface="Algerian" panose="04020705040A02060702" pitchFamily="82" charset="0"/>
                <a:ea typeface="+mj-ea"/>
                <a:cs typeface="+mj-cs"/>
              </a:rPr>
              <a:t>BUILDING OUR NEURAL NETWORK</a:t>
            </a:r>
          </a:p>
        </p:txBody>
      </p:sp>
      <p:sp>
        <p:nvSpPr>
          <p:cNvPr id="12" name="Freeform: Shape 11">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609070"/>
            <a:ext cx="780052" cy="747280"/>
            <a:chOff x="7011922" y="4095164"/>
            <a:chExt cx="1203067" cy="1152523"/>
          </a:xfrm>
        </p:grpSpPr>
        <p:sp>
          <p:nvSpPr>
            <p:cNvPr id="29" name="Rectangle 16">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62597" y="5490560"/>
            <a:ext cx="803394" cy="855268"/>
            <a:chOff x="10246841" y="5975889"/>
            <a:chExt cx="1378553" cy="1467564"/>
          </a:xfrm>
        </p:grpSpPr>
        <p:sp>
          <p:nvSpPr>
            <p:cNvPr id="30" name="Rectangle 20">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85867" y="6047150"/>
            <a:ext cx="1636826" cy="818414"/>
            <a:chOff x="8085870" y="5837885"/>
            <a:chExt cx="2055357" cy="1027679"/>
          </a:xfrm>
        </p:grpSpPr>
        <p:sp>
          <p:nvSpPr>
            <p:cNvPr id="31" name="Rectangle 24">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909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1">
            <a:extLst>
              <a:ext uri="{FF2B5EF4-FFF2-40B4-BE49-F238E27FC236}">
                <a16:creationId xmlns:a16="http://schemas.microsoft.com/office/drawing/2014/main" id="{C0898034-0B13-24F4-40A0-99F99872BC32}"/>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Dense Network (1</a:t>
            </a:r>
            <a:r>
              <a:rPr lang="en-US" baseline="30000" dirty="0">
                <a:latin typeface="Imprint MT Shadow" panose="04020605060303030202" pitchFamily="82" charset="0"/>
              </a:rPr>
              <a:t>st</a:t>
            </a:r>
            <a:r>
              <a:rPr lang="en-US" dirty="0">
                <a:latin typeface="Imprint MT Shadow" panose="04020605060303030202" pitchFamily="82" charset="0"/>
              </a:rPr>
              <a:t> Attempt)</a:t>
            </a:r>
          </a:p>
        </p:txBody>
      </p:sp>
      <p:pic>
        <p:nvPicPr>
          <p:cNvPr id="1026" name="Picture 2">
            <a:extLst>
              <a:ext uri="{FF2B5EF4-FFF2-40B4-BE49-F238E27FC236}">
                <a16:creationId xmlns:a16="http://schemas.microsoft.com/office/drawing/2014/main" id="{02A2ED47-89C1-5D2D-DBFB-1A88536FF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992701"/>
            <a:ext cx="7304633" cy="452578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FB084A38-4CCA-0074-E1C2-EE19DAB2A751}"/>
              </a:ext>
            </a:extLst>
          </p:cNvPr>
          <p:cNvPicPr>
            <a:picLocks noChangeAspect="1"/>
          </p:cNvPicPr>
          <p:nvPr/>
        </p:nvPicPr>
        <p:blipFill>
          <a:blip r:embed="rId3"/>
          <a:stretch>
            <a:fillRect/>
          </a:stretch>
        </p:blipFill>
        <p:spPr>
          <a:xfrm>
            <a:off x="8833448" y="1598759"/>
            <a:ext cx="2575932" cy="4919731"/>
          </a:xfrm>
          <a:prstGeom prst="rect">
            <a:avLst/>
          </a:prstGeom>
        </p:spPr>
      </p:pic>
    </p:spTree>
    <p:extLst>
      <p:ext uri="{BB962C8B-B14F-4D97-AF65-F5344CB8AC3E}">
        <p14:creationId xmlns:p14="http://schemas.microsoft.com/office/powerpoint/2010/main" val="394000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1">
            <a:extLst>
              <a:ext uri="{FF2B5EF4-FFF2-40B4-BE49-F238E27FC236}">
                <a16:creationId xmlns:a16="http://schemas.microsoft.com/office/drawing/2014/main" id="{C0898034-0B13-24F4-40A0-99F99872BC32}"/>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CNN Network (2</a:t>
            </a:r>
            <a:r>
              <a:rPr lang="en-US" baseline="30000" dirty="0">
                <a:latin typeface="Imprint MT Shadow" panose="04020605060303030202" pitchFamily="82" charset="0"/>
              </a:rPr>
              <a:t>nd</a:t>
            </a:r>
            <a:r>
              <a:rPr lang="en-US" dirty="0">
                <a:latin typeface="Imprint MT Shadow" panose="04020605060303030202" pitchFamily="82" charset="0"/>
              </a:rPr>
              <a:t> Attempt)</a:t>
            </a:r>
          </a:p>
        </p:txBody>
      </p:sp>
      <p:pic>
        <p:nvPicPr>
          <p:cNvPr id="2050" name="Picture 2">
            <a:extLst>
              <a:ext uri="{FF2B5EF4-FFF2-40B4-BE49-F238E27FC236}">
                <a16:creationId xmlns:a16="http://schemas.microsoft.com/office/drawing/2014/main" id="{BE728E47-488E-DBBA-692C-9F63791E5D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 r="34991" b="2391"/>
          <a:stretch/>
        </p:blipFill>
        <p:spPr bwMode="auto">
          <a:xfrm>
            <a:off x="323530" y="1984076"/>
            <a:ext cx="7017550" cy="40975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E348BD-10BB-089F-BE82-9121021FA859}"/>
              </a:ext>
            </a:extLst>
          </p:cNvPr>
          <p:cNvPicPr>
            <a:picLocks noChangeAspect="1"/>
          </p:cNvPicPr>
          <p:nvPr/>
        </p:nvPicPr>
        <p:blipFill>
          <a:blip r:embed="rId3"/>
          <a:stretch>
            <a:fillRect/>
          </a:stretch>
        </p:blipFill>
        <p:spPr>
          <a:xfrm>
            <a:off x="8709867" y="1673844"/>
            <a:ext cx="2559163" cy="4718009"/>
          </a:xfrm>
          <a:prstGeom prst="rect">
            <a:avLst/>
          </a:prstGeom>
        </p:spPr>
      </p:pic>
    </p:spTree>
    <p:extLst>
      <p:ext uri="{BB962C8B-B14F-4D97-AF65-F5344CB8AC3E}">
        <p14:creationId xmlns:p14="http://schemas.microsoft.com/office/powerpoint/2010/main" val="194584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1">
            <a:extLst>
              <a:ext uri="{FF2B5EF4-FFF2-40B4-BE49-F238E27FC236}">
                <a16:creationId xmlns:a16="http://schemas.microsoft.com/office/drawing/2014/main" id="{C0898034-0B13-24F4-40A0-99F99872BC32}"/>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CNN Network (Final)</a:t>
            </a:r>
          </a:p>
        </p:txBody>
      </p:sp>
      <p:pic>
        <p:nvPicPr>
          <p:cNvPr id="3074" name="Picture 2">
            <a:extLst>
              <a:ext uri="{FF2B5EF4-FFF2-40B4-BE49-F238E27FC236}">
                <a16:creationId xmlns:a16="http://schemas.microsoft.com/office/drawing/2014/main" id="{A0A4640C-5C95-723F-53FC-4A0611B87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 r="39858"/>
          <a:stretch/>
        </p:blipFill>
        <p:spPr bwMode="auto">
          <a:xfrm>
            <a:off x="323529" y="1492772"/>
            <a:ext cx="6607835" cy="49595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C297A2-43C9-DA26-4CCE-0341F2472819}"/>
              </a:ext>
            </a:extLst>
          </p:cNvPr>
          <p:cNvPicPr>
            <a:picLocks noChangeAspect="1"/>
          </p:cNvPicPr>
          <p:nvPr/>
        </p:nvPicPr>
        <p:blipFill>
          <a:blip r:embed="rId3"/>
          <a:stretch>
            <a:fillRect/>
          </a:stretch>
        </p:blipFill>
        <p:spPr>
          <a:xfrm>
            <a:off x="8609163" y="1444783"/>
            <a:ext cx="2754760" cy="5055523"/>
          </a:xfrm>
          <a:prstGeom prst="rect">
            <a:avLst/>
          </a:prstGeom>
        </p:spPr>
      </p:pic>
    </p:spTree>
    <p:extLst>
      <p:ext uri="{BB962C8B-B14F-4D97-AF65-F5344CB8AC3E}">
        <p14:creationId xmlns:p14="http://schemas.microsoft.com/office/powerpoint/2010/main" val="185680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87060-E5DA-3F4A-CF3B-BCF6DBAD78BA}"/>
              </a:ext>
            </a:extLst>
          </p:cNvPr>
          <p:cNvSpPr txBox="1"/>
          <p:nvPr/>
        </p:nvSpPr>
        <p:spPr>
          <a:xfrm>
            <a:off x="251604" y="1264475"/>
            <a:ext cx="11688792" cy="1384995"/>
          </a:xfrm>
          <a:prstGeom prst="rect">
            <a:avLst/>
          </a:prstGeom>
          <a:noFill/>
        </p:spPr>
        <p:txBody>
          <a:bodyPr wrap="square">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Our ‘model tuning’ took the form of an iterative approach wherein we tested more than one model.  We experimented with different filter sizes for Convolutional Neural Networks (CNNs) as well as two forms of regularization - dropout and Max Pooling. What made a few interesting observations: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Having started with a dense network, we found that perfect accuracy could not be achieved. Even after 50 epochs, train accuracy ended at _, and test accuracy ended at _.</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200" dirty="0">
                <a:solidFill>
                  <a:srgbClr val="000000"/>
                </a:solidFill>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 1D CNN was unable to classify all 33 classes perfectly.</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200" dirty="0">
                <a:solidFill>
                  <a:srgbClr val="000000"/>
                </a:solidFill>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By contrast, our 2D CNN achieved perfect accuracy across the three filter sizes when considering all 183 input features, but only for 2 of the filter sizes when inputting the original 87 features. The epoch numbers associated with the start of consistent perfect classification were 30, 15, and 22 for filter sizes of 256, 183, and 87, respectively.</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540759DD-525B-C4F8-FF75-DD9694BAF421}"/>
              </a:ext>
            </a:extLst>
          </p:cNvPr>
          <p:cNvGraphicFramePr>
            <a:graphicFrameLocks noGrp="1"/>
          </p:cNvGraphicFramePr>
          <p:nvPr>
            <p:extLst>
              <p:ext uri="{D42A27DB-BD31-4B8C-83A1-F6EECF244321}">
                <p14:modId xmlns:p14="http://schemas.microsoft.com/office/powerpoint/2010/main" val="3591078914"/>
              </p:ext>
            </p:extLst>
          </p:nvPr>
        </p:nvGraphicFramePr>
        <p:xfrm>
          <a:off x="3124200" y="3047319"/>
          <a:ext cx="5943600" cy="1549400"/>
        </p:xfrm>
        <a:graphic>
          <a:graphicData uri="http://schemas.openxmlformats.org/drawingml/2006/table">
            <a:tbl>
              <a:tblPr/>
              <a:tblGrid>
                <a:gridCol w="1485900">
                  <a:extLst>
                    <a:ext uri="{9D8B030D-6E8A-4147-A177-3AD203B41FA5}">
                      <a16:colId xmlns:a16="http://schemas.microsoft.com/office/drawing/2014/main" val="3825877869"/>
                    </a:ext>
                  </a:extLst>
                </a:gridCol>
                <a:gridCol w="1485900">
                  <a:extLst>
                    <a:ext uri="{9D8B030D-6E8A-4147-A177-3AD203B41FA5}">
                      <a16:colId xmlns:a16="http://schemas.microsoft.com/office/drawing/2014/main" val="3345740783"/>
                    </a:ext>
                  </a:extLst>
                </a:gridCol>
                <a:gridCol w="1485900">
                  <a:extLst>
                    <a:ext uri="{9D8B030D-6E8A-4147-A177-3AD203B41FA5}">
                      <a16:colId xmlns:a16="http://schemas.microsoft.com/office/drawing/2014/main" val="2692123260"/>
                    </a:ext>
                  </a:extLst>
                </a:gridCol>
                <a:gridCol w="1485900">
                  <a:extLst>
                    <a:ext uri="{9D8B030D-6E8A-4147-A177-3AD203B41FA5}">
                      <a16:colId xmlns:a16="http://schemas.microsoft.com/office/drawing/2014/main" val="4115069516"/>
                    </a:ext>
                  </a:extLst>
                </a:gridCol>
              </a:tblGrid>
              <a:tr h="0">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CNN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256 Filters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183 Filters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87 Filters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724553"/>
                  </a:ext>
                </a:extLst>
              </a:tr>
              <a:tr h="0">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2D (87 features)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35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50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4346550"/>
                  </a:ext>
                </a:extLst>
              </a:tr>
              <a:tr h="0">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2D (183 features)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30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15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22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35328"/>
                  </a:ext>
                </a:extLst>
              </a:tr>
              <a:tr h="0">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1D (87 features)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307036"/>
                  </a:ext>
                </a:extLst>
              </a:tr>
              <a:tr h="0">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1D (183 features)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x</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2171957"/>
                  </a:ext>
                </a:extLst>
              </a:tr>
            </a:tbl>
          </a:graphicData>
        </a:graphic>
      </p:graphicFrame>
      <p:sp>
        <p:nvSpPr>
          <p:cNvPr id="5" name="Text Placeholder 1">
            <a:extLst>
              <a:ext uri="{FF2B5EF4-FFF2-40B4-BE49-F238E27FC236}">
                <a16:creationId xmlns:a16="http://schemas.microsoft.com/office/drawing/2014/main" id="{4C0877EA-B0EB-9E38-C11C-AAF267A4EBAC}"/>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latin typeface="Imprint MT Shadow" panose="04020605060303030202" pitchFamily="82" charset="0"/>
              </a:rPr>
              <a:t>Summary</a:t>
            </a:r>
          </a:p>
        </p:txBody>
      </p:sp>
      <p:sp>
        <p:nvSpPr>
          <p:cNvPr id="7" name="TextBox 6">
            <a:extLst>
              <a:ext uri="{FF2B5EF4-FFF2-40B4-BE49-F238E27FC236}">
                <a16:creationId xmlns:a16="http://schemas.microsoft.com/office/drawing/2014/main" id="{ED1B04A8-BA23-19C0-AD5A-FA7B772D4BEC}"/>
              </a:ext>
            </a:extLst>
          </p:cNvPr>
          <p:cNvSpPr txBox="1"/>
          <p:nvPr/>
        </p:nvSpPr>
        <p:spPr>
          <a:xfrm>
            <a:off x="323529" y="5278737"/>
            <a:ext cx="11573197" cy="461665"/>
          </a:xfrm>
          <a:prstGeom prst="rect">
            <a:avLst/>
          </a:prstGeom>
          <a:noFill/>
        </p:spPr>
        <p:txBody>
          <a:bodyPr wrap="square">
            <a:spAutoFit/>
          </a:bodyPr>
          <a:lstStyle/>
          <a:p>
            <a:r>
              <a:rPr lang="en-US" sz="1200" b="0" i="0" u="none" strike="noStrike" dirty="0">
                <a:solidFill>
                  <a:srgbClr val="000000"/>
                </a:solidFill>
                <a:effectLst/>
                <a:latin typeface="Times New Roman" panose="02020603050405020304" pitchFamily="18" charset="0"/>
              </a:rPr>
              <a:t>Based on these results we settle for our 2D Convolutional Neural Network, trained on input vectors of 183 features, as our Style Extraction Network to be relied upon for the next stages of the research project.</a:t>
            </a:r>
            <a:endParaRPr lang="en-US" sz="1200" dirty="0"/>
          </a:p>
        </p:txBody>
      </p:sp>
      <p:sp>
        <p:nvSpPr>
          <p:cNvPr id="9" name="TextBox 8">
            <a:extLst>
              <a:ext uri="{FF2B5EF4-FFF2-40B4-BE49-F238E27FC236}">
                <a16:creationId xmlns:a16="http://schemas.microsoft.com/office/drawing/2014/main" id="{1C7B3A4C-3D28-5F50-4EFC-5E0EAFE2E8FC}"/>
              </a:ext>
            </a:extLst>
          </p:cNvPr>
          <p:cNvSpPr txBox="1"/>
          <p:nvPr/>
        </p:nvSpPr>
        <p:spPr>
          <a:xfrm>
            <a:off x="4768609" y="4737890"/>
            <a:ext cx="2654779" cy="276999"/>
          </a:xfrm>
          <a:prstGeom prst="rect">
            <a:avLst/>
          </a:prstGeom>
          <a:noFill/>
        </p:spPr>
        <p:txBody>
          <a:bodyPr wrap="square">
            <a:spAutoFit/>
          </a:bodyPr>
          <a:lstStyle/>
          <a:p>
            <a:r>
              <a:rPr lang="en-US" sz="1200" b="0" i="0" u="none" strike="noStrike" dirty="0">
                <a:solidFill>
                  <a:srgbClr val="000000"/>
                </a:solidFill>
                <a:effectLst/>
                <a:latin typeface="Times New Roman" panose="02020603050405020304" pitchFamily="18" charset="0"/>
              </a:rPr>
              <a:t>Table 1: Epochs to perfect classification</a:t>
            </a:r>
            <a:endParaRPr lang="en-US" sz="1200" dirty="0"/>
          </a:p>
        </p:txBody>
      </p:sp>
    </p:spTree>
    <p:extLst>
      <p:ext uri="{BB962C8B-B14F-4D97-AF65-F5344CB8AC3E}">
        <p14:creationId xmlns:p14="http://schemas.microsoft.com/office/powerpoint/2010/main" val="492767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87060-E5DA-3F4A-CF3B-BCF6DBAD78BA}"/>
              </a:ext>
            </a:extLst>
          </p:cNvPr>
          <p:cNvSpPr txBox="1"/>
          <p:nvPr/>
        </p:nvSpPr>
        <p:spPr>
          <a:xfrm>
            <a:off x="1676868" y="1678543"/>
            <a:ext cx="8866517" cy="1672253"/>
          </a:xfrm>
          <a:prstGeom prst="rect">
            <a:avLst/>
          </a:prstGeom>
          <a:noFill/>
        </p:spPr>
        <p:txBody>
          <a:bodyPr wrap="square">
            <a:spAutoFit/>
          </a:bodyPr>
          <a:lstStyle/>
          <a:p>
            <a:pPr marL="171450" indent="-171450" rtl="0">
              <a:spcBef>
                <a:spcPts val="0"/>
              </a:spcBef>
              <a:spcAft>
                <a:spcPts val="800"/>
              </a:spcAft>
              <a:buFont typeface="Wingdings" panose="05000000000000000000" pitchFamily="2" charset="2"/>
              <a:buChar char="Ø"/>
            </a:pPr>
            <a:r>
              <a:rPr lang="en-US" sz="1200" b="0" i="0" u="none" strike="noStrike" dirty="0" err="1">
                <a:solidFill>
                  <a:srgbClr val="000000"/>
                </a:solidFill>
                <a:effectLst/>
                <a:latin typeface="Times New Roman" panose="02020603050405020304" pitchFamily="18" charset="0"/>
              </a:rPr>
              <a:t>Durupinar</a:t>
            </a:r>
            <a:r>
              <a:rPr lang="en-US" sz="1200" b="0" i="0" u="none" strike="noStrike" dirty="0">
                <a:solidFill>
                  <a:srgbClr val="000000"/>
                </a:solidFill>
                <a:effectLst/>
                <a:latin typeface="Times New Roman" panose="02020603050405020304" pitchFamily="18" charset="0"/>
              </a:rPr>
              <a:t>, F. (2021). Perception of Human Motion Similarity Based on Laban Movement Analysis. </a:t>
            </a:r>
            <a:r>
              <a:rPr lang="en-US" sz="1200" b="0" i="1" u="none" strike="noStrike" dirty="0">
                <a:solidFill>
                  <a:srgbClr val="000000"/>
                </a:solidFill>
                <a:effectLst/>
                <a:latin typeface="Times New Roman" panose="02020603050405020304" pitchFamily="18" charset="0"/>
              </a:rPr>
              <a:t>ACM Symposium on Applied Perception 2021</a:t>
            </a:r>
            <a:r>
              <a:rPr lang="en-US" sz="1200" b="0" i="0" u="none" strike="noStrike" dirty="0">
                <a:solidFill>
                  <a:srgbClr val="000000"/>
                </a:solidFill>
                <a:effectLst/>
                <a:latin typeface="Times New Roman" panose="02020603050405020304" pitchFamily="18" charset="0"/>
              </a:rPr>
              <a:t>, 1–7.</a:t>
            </a:r>
            <a:r>
              <a:rPr lang="en-US" sz="1200" b="0" i="0" u="none" strike="noStrike" dirty="0">
                <a:solidFill>
                  <a:srgbClr val="000000"/>
                </a:solidFill>
                <a:effectLst/>
                <a:latin typeface="Times New Roman" panose="02020603050405020304" pitchFamily="18" charset="0"/>
                <a:hlinkClick r:id="rId2"/>
              </a:rPr>
              <a:t> </a:t>
            </a:r>
            <a:r>
              <a:rPr lang="en-US" sz="1200" b="0" i="0" u="sng" strike="noStrike" dirty="0">
                <a:solidFill>
                  <a:srgbClr val="1155CC"/>
                </a:solidFill>
                <a:effectLst/>
                <a:latin typeface="Times New Roman" panose="02020603050405020304" pitchFamily="18" charset="0"/>
                <a:hlinkClick r:id="rId2"/>
              </a:rPr>
              <a:t>https://doi.org/10.1145/3474451.3476241</a:t>
            </a:r>
            <a:endParaRPr lang="en-US" sz="1200" b="0" dirty="0">
              <a:effectLst/>
            </a:endParaRPr>
          </a:p>
          <a:p>
            <a:pPr marL="171450" indent="-171450" rtl="0">
              <a:spcBef>
                <a:spcPts val="0"/>
              </a:spcBef>
              <a:spcAft>
                <a:spcPts val="0"/>
              </a:spcAft>
              <a:buFont typeface="Wingdings" panose="05000000000000000000" pitchFamily="2" charset="2"/>
              <a:buChar char="Ø"/>
            </a:pPr>
            <a:br>
              <a:rPr lang="en-US" sz="1200" b="0" dirty="0">
                <a:effectLst/>
              </a:rPr>
            </a:br>
            <a:r>
              <a:rPr lang="en-US" sz="1200" b="0" i="0" u="none" strike="noStrike" dirty="0" err="1">
                <a:solidFill>
                  <a:srgbClr val="000000"/>
                </a:solidFill>
                <a:effectLst/>
                <a:latin typeface="Calibri" panose="020F0502020204030204" pitchFamily="34" charset="0"/>
              </a:rPr>
              <a:t>Durupinar</a:t>
            </a:r>
            <a:r>
              <a:rPr lang="en-US" sz="1200" b="0" i="0" u="none" strike="noStrike" dirty="0">
                <a:solidFill>
                  <a:srgbClr val="000000"/>
                </a:solidFill>
                <a:effectLst/>
                <a:latin typeface="Calibri" panose="020F0502020204030204" pitchFamily="34" charset="0"/>
              </a:rPr>
              <a:t>, F., Kapadia, M., Deutsch, S., Neff, M., &amp; </a:t>
            </a:r>
            <a:r>
              <a:rPr lang="en-US" sz="1200" b="0" i="0" u="none" strike="noStrike" dirty="0" err="1">
                <a:solidFill>
                  <a:srgbClr val="000000"/>
                </a:solidFill>
                <a:effectLst/>
                <a:latin typeface="Calibri" panose="020F0502020204030204" pitchFamily="34" charset="0"/>
              </a:rPr>
              <a:t>Badler</a:t>
            </a:r>
            <a:r>
              <a:rPr lang="en-US" sz="1200" b="0" i="0" u="none" strike="noStrike" dirty="0">
                <a:solidFill>
                  <a:srgbClr val="000000"/>
                </a:solidFill>
                <a:effectLst/>
                <a:latin typeface="Calibri" panose="020F0502020204030204" pitchFamily="34" charset="0"/>
              </a:rPr>
              <a:t>, N. I. (2017). PERFORM: Perceptual Approach for Adding OCEAN Personality to Human Motion Using Laban Movement Analysis. </a:t>
            </a:r>
            <a:r>
              <a:rPr lang="en-US" sz="1200" b="0" i="1" u="none" strike="noStrike" dirty="0">
                <a:solidFill>
                  <a:srgbClr val="000000"/>
                </a:solidFill>
                <a:effectLst/>
                <a:latin typeface="Calibri" panose="020F0502020204030204" pitchFamily="34" charset="0"/>
              </a:rPr>
              <a:t>ACM Transactions on Graphics</a:t>
            </a:r>
            <a:r>
              <a:rPr lang="en-US" sz="1200" b="0" i="0" u="none" strike="noStrike" dirty="0">
                <a:solidFill>
                  <a:srgbClr val="000000"/>
                </a:solidFill>
                <a:effectLst/>
                <a:latin typeface="Calibri" panose="020F0502020204030204" pitchFamily="34" charset="0"/>
              </a:rPr>
              <a:t>, </a:t>
            </a:r>
            <a:r>
              <a:rPr lang="en-US" sz="1200" b="0" i="1" u="none" strike="noStrike" dirty="0">
                <a:solidFill>
                  <a:srgbClr val="000000"/>
                </a:solidFill>
                <a:effectLst/>
                <a:latin typeface="Calibri" panose="020F0502020204030204" pitchFamily="34" charset="0"/>
              </a:rPr>
              <a:t>36</a:t>
            </a:r>
            <a:r>
              <a:rPr lang="en-US" sz="1200" b="0" i="0" u="none" strike="noStrike" dirty="0">
                <a:solidFill>
                  <a:srgbClr val="000000"/>
                </a:solidFill>
                <a:effectLst/>
                <a:latin typeface="Calibri" panose="020F0502020204030204" pitchFamily="34" charset="0"/>
              </a:rPr>
              <a:t>(1), 1–16.</a:t>
            </a:r>
            <a:r>
              <a:rPr lang="en-US" sz="1200" b="0" i="0" u="none" strike="noStrike" dirty="0">
                <a:solidFill>
                  <a:srgbClr val="000000"/>
                </a:solidFill>
                <a:effectLst/>
                <a:latin typeface="Calibri" panose="020F0502020204030204" pitchFamily="34" charset="0"/>
                <a:hlinkClick r:id="rId3"/>
              </a:rPr>
              <a:t> </a:t>
            </a:r>
            <a:r>
              <a:rPr lang="en-US" sz="1200" b="0" i="0" u="sng" strike="noStrike" dirty="0">
                <a:solidFill>
                  <a:srgbClr val="1155CC"/>
                </a:solidFill>
                <a:effectLst/>
                <a:latin typeface="Calibri" panose="020F0502020204030204" pitchFamily="34" charset="0"/>
                <a:hlinkClick r:id="rId3"/>
              </a:rPr>
              <a:t>https://doi.org/10.1145/2983620</a:t>
            </a:r>
            <a:endParaRPr lang="en-US" sz="1200" b="0" dirty="0">
              <a:effectLst/>
            </a:endParaRPr>
          </a:p>
          <a:p>
            <a:pPr marL="171450" indent="-171450">
              <a:buFont typeface="Wingdings" panose="05000000000000000000" pitchFamily="2" charset="2"/>
              <a:buChar char="Ø"/>
            </a:pPr>
            <a:br>
              <a:rPr lang="en-US" sz="1200" b="0" dirty="0">
                <a:effectLst/>
              </a:rPr>
            </a:br>
            <a:r>
              <a:rPr lang="en-US" sz="1200" b="0" i="0" u="none" strike="noStrike" dirty="0">
                <a:solidFill>
                  <a:srgbClr val="000000"/>
                </a:solidFill>
                <a:effectLst/>
                <a:latin typeface="Calibri" panose="020F0502020204030204" pitchFamily="34" charset="0"/>
              </a:rPr>
              <a:t>Wikipedia The Free Encyclopedia. (2022). </a:t>
            </a:r>
            <a:r>
              <a:rPr lang="en-US" sz="1200" b="0" i="1" u="none" strike="noStrike" dirty="0">
                <a:solidFill>
                  <a:srgbClr val="000000"/>
                </a:solidFill>
                <a:effectLst/>
                <a:latin typeface="Calibri" panose="020F0502020204030204" pitchFamily="34" charset="0"/>
              </a:rPr>
              <a:t>An example of computer animation using motion capture</a:t>
            </a:r>
            <a:r>
              <a:rPr lang="en-US" sz="1200" b="0" i="0" u="none" strike="noStrike" dirty="0">
                <a:solidFill>
                  <a:srgbClr val="000000"/>
                </a:solidFill>
                <a:effectLst/>
                <a:latin typeface="Calibri" panose="020F0502020204030204" pitchFamily="34" charset="0"/>
              </a:rPr>
              <a:t>. Computer animation. Retrieved December 2, 2022, from </a:t>
            </a:r>
            <a:r>
              <a:rPr lang="en-US" sz="1200" b="0" i="0" u="sng" strike="noStrike" dirty="0">
                <a:solidFill>
                  <a:srgbClr val="1155CC"/>
                </a:solidFill>
                <a:effectLst/>
                <a:latin typeface="Times New Roman" panose="02020603050405020304" pitchFamily="18" charset="0"/>
                <a:hlinkClick r:id="rId4"/>
              </a:rPr>
              <a:t>https://upload.wikimedia.org/wikipedia/commons/6/6d/Activemarker2.PNG.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 Placeholder 1">
            <a:extLst>
              <a:ext uri="{FF2B5EF4-FFF2-40B4-BE49-F238E27FC236}">
                <a16:creationId xmlns:a16="http://schemas.microsoft.com/office/drawing/2014/main" id="{4C0877EA-B0EB-9E38-C11C-AAF267A4EBAC}"/>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latin typeface="Imprint MT Shadow" panose="04020605060303030202" pitchFamily="82" charset="0"/>
              </a:rPr>
              <a:t>Citations</a:t>
            </a:r>
          </a:p>
        </p:txBody>
      </p:sp>
    </p:spTree>
    <p:extLst>
      <p:ext uri="{BB962C8B-B14F-4D97-AF65-F5344CB8AC3E}">
        <p14:creationId xmlns:p14="http://schemas.microsoft.com/office/powerpoint/2010/main" val="1529352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5272646"/>
            <a:ext cx="12191999" cy="830997"/>
          </a:xfrm>
          <a:prstGeom prst="rect">
            <a:avLst/>
          </a:prstGeom>
          <a:noFill/>
        </p:spPr>
        <p:txBody>
          <a:bodyPr wrap="square" rtlCol="0" anchor="ctr">
            <a:spAutoFit/>
          </a:bodyPr>
          <a:lstStyle/>
          <a:p>
            <a:pPr algn="ctr"/>
            <a:r>
              <a:rPr lang="en-US" altLang="ko-KR" sz="4800" dirty="0">
                <a:latin typeface="Imprint MT Shadow" panose="04020605060303030202" pitchFamily="82" charset="0"/>
                <a:cs typeface="Arial" pitchFamily="34" charset="0"/>
              </a:rPr>
              <a:t>THANK YOU</a:t>
            </a:r>
            <a:endParaRPr lang="ko-KR" altLang="en-US" sz="4800" dirty="0">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Imprint MT Shadow" panose="04020605060303030202" pitchFamily="82" charset="0"/>
              </a:rPr>
              <a:t>About Neural Networks</a:t>
            </a:r>
          </a:p>
        </p:txBody>
      </p:sp>
      <p:sp>
        <p:nvSpPr>
          <p:cNvPr id="33" name="TextBox 32">
            <a:extLst>
              <a:ext uri="{FF2B5EF4-FFF2-40B4-BE49-F238E27FC236}">
                <a16:creationId xmlns:a16="http://schemas.microsoft.com/office/drawing/2014/main" id="{622D6BEB-612E-4966-AD19-C80AE408D0AE}"/>
              </a:ext>
            </a:extLst>
          </p:cNvPr>
          <p:cNvSpPr txBox="1"/>
          <p:nvPr/>
        </p:nvSpPr>
        <p:spPr>
          <a:xfrm>
            <a:off x="982388" y="1892823"/>
            <a:ext cx="3957158" cy="1169551"/>
          </a:xfrm>
          <a:prstGeom prst="rect">
            <a:avLst/>
          </a:prstGeom>
          <a:noFill/>
        </p:spPr>
        <p:txBody>
          <a:bodyPr wrap="square" rtlCol="0">
            <a:spAutoFit/>
          </a:bodyPr>
          <a:lstStyle/>
          <a:p>
            <a:pPr algn="just"/>
            <a:r>
              <a:rPr lang="en-US" sz="1400" b="0" i="0" u="none" strike="noStrike" dirty="0">
                <a:solidFill>
                  <a:srgbClr val="262626"/>
                </a:solidFill>
                <a:effectLst/>
                <a:latin typeface="Arial" panose="020B0604020202020204" pitchFamily="34" charset="0"/>
              </a:rPr>
              <a:t>Neural networks reflect the behavior of the human brain, allowing computer programs to recognize patterns and solve common problems in the fields of AI, machine learning, and deep learning.</a:t>
            </a:r>
            <a:endParaRPr lang="ko-KR" altLang="en-US" sz="14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9B8EC427-E720-B8DB-84C7-6ED49209C56F}"/>
              </a:ext>
            </a:extLst>
          </p:cNvPr>
          <p:cNvSpPr txBox="1"/>
          <p:nvPr/>
        </p:nvSpPr>
        <p:spPr>
          <a:xfrm>
            <a:off x="7610953" y="3318572"/>
            <a:ext cx="4123515" cy="954107"/>
          </a:xfrm>
          <a:prstGeom prst="rect">
            <a:avLst/>
          </a:prstGeom>
          <a:noFill/>
        </p:spPr>
        <p:txBody>
          <a:bodyPr wrap="square" rtlCol="0">
            <a:spAutoFit/>
          </a:bodyPr>
          <a:lstStyle/>
          <a:p>
            <a:pPr algn="just"/>
            <a:r>
              <a:rPr lang="en-US" sz="1400" b="0" i="0" u="none" strike="noStrike" dirty="0">
                <a:solidFill>
                  <a:srgbClr val="000000"/>
                </a:solidFill>
                <a:effectLst/>
                <a:latin typeface="Arial" panose="020B0604020202020204" pitchFamily="34" charset="0"/>
              </a:rPr>
              <a:t>Neural networks and deep learning currently provide the best solutions to many problems in image recognition, speech recognition, and natural language processing.</a:t>
            </a:r>
            <a:endParaRPr lang="ko-KR" altLang="en-US" sz="14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32D364CC-F98D-C14A-0544-42AE17AFF534}"/>
              </a:ext>
            </a:extLst>
          </p:cNvPr>
          <p:cNvSpPr txBox="1"/>
          <p:nvPr/>
        </p:nvSpPr>
        <p:spPr>
          <a:xfrm>
            <a:off x="793631" y="3795626"/>
            <a:ext cx="3787418" cy="954107"/>
          </a:xfrm>
          <a:prstGeom prst="rect">
            <a:avLst/>
          </a:prstGeom>
          <a:noFill/>
        </p:spPr>
        <p:txBody>
          <a:bodyPr wrap="square" rtlCol="0">
            <a:spAutoFit/>
          </a:bodyPr>
          <a:lstStyle/>
          <a:p>
            <a:pPr algn="just" rtl="0" fontAlgn="base">
              <a:spcBef>
                <a:spcPts val="1200"/>
              </a:spcBef>
              <a:spcAft>
                <a:spcPts val="1200"/>
              </a:spcAft>
            </a:pPr>
            <a:r>
              <a:rPr lang="en-US" sz="1400" b="0" i="0" u="none" strike="noStrike" dirty="0">
                <a:solidFill>
                  <a:srgbClr val="000000"/>
                </a:solidFill>
                <a:effectLst/>
                <a:latin typeface="Arial" panose="020B0604020202020204" pitchFamily="34" charset="0"/>
              </a:rPr>
              <a:t>In this project, our Neural Network has made use of </a:t>
            </a:r>
            <a:r>
              <a:rPr lang="en-US" sz="1400" b="1" i="0" u="none" strike="noStrike" dirty="0">
                <a:solidFill>
                  <a:srgbClr val="000000"/>
                </a:solidFill>
                <a:effectLst/>
                <a:latin typeface="Arial" panose="020B0604020202020204" pitchFamily="34" charset="0"/>
              </a:rPr>
              <a:t>Tensorflow</a:t>
            </a:r>
            <a:r>
              <a:rPr lang="en-US" sz="1400" b="0" i="0" u="none" strike="noStrike" dirty="0">
                <a:solidFill>
                  <a:srgbClr val="000000"/>
                </a:solidFill>
                <a:effectLst/>
                <a:latin typeface="Arial" panose="020B0604020202020204" pitchFamily="34" charset="0"/>
              </a:rPr>
              <a:t> to help with model training and prediction. We have implemented a Convolutional Neural Network into our project</a:t>
            </a:r>
            <a:endParaRPr lang="en-US" sz="1600" b="0" i="0" u="none" strike="noStrike" dirty="0">
              <a:solidFill>
                <a:srgbClr val="000000"/>
              </a:solidFill>
              <a:effectLst/>
              <a:latin typeface="Arial" panose="020B0604020202020204" pitchFamily="34" charset="0"/>
            </a:endParaRPr>
          </a:p>
        </p:txBody>
      </p:sp>
      <p:pic>
        <p:nvPicPr>
          <p:cNvPr id="48" name="Picture 47" descr="A picture containing text&#10;&#10;Description automatically generated">
            <a:extLst>
              <a:ext uri="{FF2B5EF4-FFF2-40B4-BE49-F238E27FC236}">
                <a16:creationId xmlns:a16="http://schemas.microsoft.com/office/drawing/2014/main" id="{6EC7758B-B296-63EA-86BC-936FD3354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693" y="2265973"/>
            <a:ext cx="5890615" cy="3681635"/>
          </a:xfrm>
          <a:prstGeom prst="rect">
            <a:avLst/>
          </a:prstGeom>
        </p:spPr>
      </p:pic>
    </p:spTree>
    <p:extLst>
      <p:ext uri="{BB962C8B-B14F-4D97-AF65-F5344CB8AC3E}">
        <p14:creationId xmlns:p14="http://schemas.microsoft.com/office/powerpoint/2010/main" val="130978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32913" y="339509"/>
            <a:ext cx="12424913" cy="724247"/>
          </a:xfrm>
        </p:spPr>
        <p:txBody>
          <a:bodyPr/>
          <a:lstStyle/>
          <a:p>
            <a:r>
              <a:rPr lang="en-US" sz="4800" dirty="0">
                <a:latin typeface="Imprint MT Shadow" panose="04020605060303030202" pitchFamily="82" charset="0"/>
              </a:rPr>
              <a:t>Convolution Neural Networks (CNN)</a:t>
            </a:r>
          </a:p>
        </p:txBody>
      </p:sp>
      <p:sp>
        <p:nvSpPr>
          <p:cNvPr id="8" name="TextBox 7">
            <a:extLst>
              <a:ext uri="{FF2B5EF4-FFF2-40B4-BE49-F238E27FC236}">
                <a16:creationId xmlns:a16="http://schemas.microsoft.com/office/drawing/2014/main" id="{0456CD45-40FE-219C-D157-90B3B7AAC238}"/>
              </a:ext>
            </a:extLst>
          </p:cNvPr>
          <p:cNvSpPr txBox="1"/>
          <p:nvPr/>
        </p:nvSpPr>
        <p:spPr>
          <a:xfrm>
            <a:off x="718623" y="4473801"/>
            <a:ext cx="8175685" cy="2339102"/>
          </a:xfrm>
          <a:prstGeom prst="rect">
            <a:avLst/>
          </a:prstGeom>
          <a:noFill/>
        </p:spPr>
        <p:txBody>
          <a:bodyPr wrap="square">
            <a:spAutoFit/>
          </a:bodyPr>
          <a:lstStyle/>
          <a:p>
            <a:pPr marL="285750" indent="-285750" algn="just" rtl="0">
              <a:spcBef>
                <a:spcPts val="0"/>
              </a:spcBef>
              <a:spcAft>
                <a:spcPts val="1200"/>
              </a:spcAft>
              <a:buFont typeface="Wingdings" panose="05000000000000000000" pitchFamily="2" charset="2"/>
              <a:buChar char="Ø"/>
            </a:pPr>
            <a:r>
              <a:rPr lang="en-US" sz="1400" b="0" i="0" u="none" strike="noStrike" dirty="0">
                <a:solidFill>
                  <a:srgbClr val="525252"/>
                </a:solidFill>
                <a:effectLst/>
                <a:latin typeface="Arial" panose="020B0604020202020204" pitchFamily="34" charset="0"/>
              </a:rPr>
              <a:t>The convolutional layer is the first layer of a convolutional network. While convolutional layers can be followed by additional convolutional layers or pooling layers, the fully-connected layer is the final layer. </a:t>
            </a:r>
          </a:p>
          <a:p>
            <a:pPr marL="285750" indent="-285750" algn="just" rtl="0">
              <a:spcBef>
                <a:spcPts val="0"/>
              </a:spcBef>
              <a:spcAft>
                <a:spcPts val="1200"/>
              </a:spcAft>
              <a:buFont typeface="Wingdings" panose="05000000000000000000" pitchFamily="2" charset="2"/>
              <a:buChar char="Ø"/>
            </a:pPr>
            <a:r>
              <a:rPr lang="en-US" sz="1400" b="0" i="0" u="none" strike="noStrike" dirty="0">
                <a:solidFill>
                  <a:srgbClr val="525252"/>
                </a:solidFill>
                <a:effectLst/>
                <a:latin typeface="Arial" panose="020B0604020202020204" pitchFamily="34" charset="0"/>
              </a:rPr>
              <a:t>With each layer, the CNN increases in its complexity, identifying greater portions of the image. Earlier layers focus on simple features, such as colors and edges. As the image data progresses through the layers of the CNN, it starts to recognize larger elements or shapes of the object until it finally identifies the intended object.</a:t>
            </a:r>
            <a:endParaRPr lang="en-US" sz="1400" b="0" dirty="0">
              <a:effectLst/>
            </a:endParaRPr>
          </a:p>
          <a:p>
            <a:pPr algn="just"/>
            <a:br>
              <a:rPr lang="en-US" sz="1400" dirty="0"/>
            </a:br>
            <a:endParaRPr lang="en-US" sz="1400" dirty="0"/>
          </a:p>
        </p:txBody>
      </p:sp>
      <p:grpSp>
        <p:nvGrpSpPr>
          <p:cNvPr id="9" name="Group 8">
            <a:extLst>
              <a:ext uri="{FF2B5EF4-FFF2-40B4-BE49-F238E27FC236}">
                <a16:creationId xmlns:a16="http://schemas.microsoft.com/office/drawing/2014/main" id="{C2C0A67A-528B-883D-AFE5-CF827124C281}"/>
              </a:ext>
            </a:extLst>
          </p:cNvPr>
          <p:cNvGrpSpPr/>
          <p:nvPr/>
        </p:nvGrpSpPr>
        <p:grpSpPr>
          <a:xfrm>
            <a:off x="8169215" y="3743865"/>
            <a:ext cx="3619010" cy="2677934"/>
            <a:chOff x="5167199" y="1515723"/>
            <a:chExt cx="6690809" cy="4647341"/>
          </a:xfrm>
        </p:grpSpPr>
        <p:sp>
          <p:nvSpPr>
            <p:cNvPr id="10" name="Rectangle 56">
              <a:extLst>
                <a:ext uri="{FF2B5EF4-FFF2-40B4-BE49-F238E27FC236}">
                  <a16:creationId xmlns:a16="http://schemas.microsoft.com/office/drawing/2014/main" id="{86C6498D-578F-30C1-F527-B94CB8CAF5C1}"/>
                </a:ext>
              </a:extLst>
            </p:cNvPr>
            <p:cNvSpPr/>
            <p:nvPr/>
          </p:nvSpPr>
          <p:spPr>
            <a:xfrm>
              <a:off x="8034791" y="1515723"/>
              <a:ext cx="2484002" cy="3216063"/>
            </a:xfrm>
            <a:custGeom>
              <a:avLst/>
              <a:gdLst/>
              <a:ahLst/>
              <a:cxnLst/>
              <a:rect l="l" t="t" r="r" b="b"/>
              <a:pathLst>
                <a:path w="2484001" h="3216063">
                  <a:moveTo>
                    <a:pt x="214881" y="2675904"/>
                  </a:moveTo>
                  <a:cubicBezTo>
                    <a:pt x="161809" y="2675904"/>
                    <a:pt x="118785" y="2718928"/>
                    <a:pt x="118785" y="2772000"/>
                  </a:cubicBezTo>
                  <a:cubicBezTo>
                    <a:pt x="118785" y="2825072"/>
                    <a:pt x="161809" y="2868096"/>
                    <a:pt x="214881" y="2868096"/>
                  </a:cubicBezTo>
                  <a:cubicBezTo>
                    <a:pt x="267953" y="2868096"/>
                    <a:pt x="310977" y="2825072"/>
                    <a:pt x="310977" y="2772000"/>
                  </a:cubicBezTo>
                  <a:cubicBezTo>
                    <a:pt x="310977" y="2718928"/>
                    <a:pt x="267953" y="2675904"/>
                    <a:pt x="214881" y="2675904"/>
                  </a:cubicBezTo>
                  <a:close/>
                  <a:moveTo>
                    <a:pt x="214881" y="2257909"/>
                  </a:moveTo>
                  <a:cubicBezTo>
                    <a:pt x="161809" y="2257909"/>
                    <a:pt x="118785" y="2300933"/>
                    <a:pt x="118785" y="2354005"/>
                  </a:cubicBezTo>
                  <a:cubicBezTo>
                    <a:pt x="118785" y="2407077"/>
                    <a:pt x="161809" y="2450101"/>
                    <a:pt x="214881" y="2450101"/>
                  </a:cubicBezTo>
                  <a:cubicBezTo>
                    <a:pt x="267953" y="2450101"/>
                    <a:pt x="310977" y="2407077"/>
                    <a:pt x="310977" y="2354005"/>
                  </a:cubicBezTo>
                  <a:cubicBezTo>
                    <a:pt x="310977" y="2300933"/>
                    <a:pt x="267953" y="2257909"/>
                    <a:pt x="214881" y="2257909"/>
                  </a:cubicBezTo>
                  <a:close/>
                  <a:moveTo>
                    <a:pt x="214881" y="1839914"/>
                  </a:moveTo>
                  <a:cubicBezTo>
                    <a:pt x="161809" y="1839914"/>
                    <a:pt x="118785" y="1882938"/>
                    <a:pt x="118785" y="1936010"/>
                  </a:cubicBezTo>
                  <a:cubicBezTo>
                    <a:pt x="118785" y="1989082"/>
                    <a:pt x="161809" y="2032106"/>
                    <a:pt x="214881" y="2032106"/>
                  </a:cubicBezTo>
                  <a:cubicBezTo>
                    <a:pt x="267953" y="2032106"/>
                    <a:pt x="310977" y="1989082"/>
                    <a:pt x="310977" y="1936010"/>
                  </a:cubicBezTo>
                  <a:cubicBezTo>
                    <a:pt x="310977" y="1882938"/>
                    <a:pt x="267953" y="1839914"/>
                    <a:pt x="214881" y="1839914"/>
                  </a:cubicBezTo>
                  <a:close/>
                  <a:moveTo>
                    <a:pt x="214881" y="1421919"/>
                  </a:moveTo>
                  <a:cubicBezTo>
                    <a:pt x="161809" y="1421919"/>
                    <a:pt x="118785" y="1464943"/>
                    <a:pt x="118785" y="1518015"/>
                  </a:cubicBezTo>
                  <a:cubicBezTo>
                    <a:pt x="118785" y="1571087"/>
                    <a:pt x="161809" y="1614111"/>
                    <a:pt x="214881" y="1614111"/>
                  </a:cubicBezTo>
                  <a:cubicBezTo>
                    <a:pt x="267953" y="1614111"/>
                    <a:pt x="310977" y="1571087"/>
                    <a:pt x="310977" y="1518015"/>
                  </a:cubicBezTo>
                  <a:cubicBezTo>
                    <a:pt x="310977" y="1464943"/>
                    <a:pt x="267953" y="1421919"/>
                    <a:pt x="214881" y="1421919"/>
                  </a:cubicBezTo>
                  <a:close/>
                  <a:moveTo>
                    <a:pt x="214881" y="1003924"/>
                  </a:moveTo>
                  <a:cubicBezTo>
                    <a:pt x="161809" y="1003924"/>
                    <a:pt x="118785" y="1046948"/>
                    <a:pt x="118785" y="1100020"/>
                  </a:cubicBezTo>
                  <a:cubicBezTo>
                    <a:pt x="118785" y="1153092"/>
                    <a:pt x="161809" y="1196116"/>
                    <a:pt x="214881" y="1196116"/>
                  </a:cubicBezTo>
                  <a:cubicBezTo>
                    <a:pt x="267953" y="1196116"/>
                    <a:pt x="310977" y="1153092"/>
                    <a:pt x="310977" y="1100020"/>
                  </a:cubicBezTo>
                  <a:cubicBezTo>
                    <a:pt x="310977" y="1046948"/>
                    <a:pt x="267953" y="1003924"/>
                    <a:pt x="214881" y="1003924"/>
                  </a:cubicBezTo>
                  <a:close/>
                  <a:moveTo>
                    <a:pt x="214881" y="585929"/>
                  </a:moveTo>
                  <a:cubicBezTo>
                    <a:pt x="161809" y="585929"/>
                    <a:pt x="118785" y="628953"/>
                    <a:pt x="118785" y="682025"/>
                  </a:cubicBezTo>
                  <a:cubicBezTo>
                    <a:pt x="118785" y="735097"/>
                    <a:pt x="161809" y="778121"/>
                    <a:pt x="214881" y="778121"/>
                  </a:cubicBezTo>
                  <a:cubicBezTo>
                    <a:pt x="267953" y="778121"/>
                    <a:pt x="310977" y="735097"/>
                    <a:pt x="310977" y="682025"/>
                  </a:cubicBezTo>
                  <a:cubicBezTo>
                    <a:pt x="310977" y="628953"/>
                    <a:pt x="267953" y="585929"/>
                    <a:pt x="214881" y="585929"/>
                  </a:cubicBezTo>
                  <a:close/>
                  <a:moveTo>
                    <a:pt x="214881" y="167934"/>
                  </a:moveTo>
                  <a:cubicBezTo>
                    <a:pt x="161809" y="167934"/>
                    <a:pt x="118785" y="210958"/>
                    <a:pt x="118785" y="264030"/>
                  </a:cubicBezTo>
                  <a:cubicBezTo>
                    <a:pt x="118785" y="317102"/>
                    <a:pt x="161809" y="360126"/>
                    <a:pt x="214881" y="360126"/>
                  </a:cubicBezTo>
                  <a:cubicBezTo>
                    <a:pt x="267953" y="360126"/>
                    <a:pt x="310977" y="317102"/>
                    <a:pt x="310977" y="264030"/>
                  </a:cubicBezTo>
                  <a:cubicBezTo>
                    <a:pt x="310977" y="210958"/>
                    <a:pt x="267953" y="167934"/>
                    <a:pt x="214881" y="167934"/>
                  </a:cubicBezTo>
                  <a:close/>
                  <a:moveTo>
                    <a:pt x="0" y="0"/>
                  </a:moveTo>
                  <a:lnTo>
                    <a:pt x="2484001" y="0"/>
                  </a:lnTo>
                  <a:lnTo>
                    <a:pt x="2484001" y="232022"/>
                  </a:lnTo>
                  <a:lnTo>
                    <a:pt x="2484001" y="500040"/>
                  </a:lnTo>
                  <a:lnTo>
                    <a:pt x="2484001" y="732062"/>
                  </a:lnTo>
                  <a:lnTo>
                    <a:pt x="0" y="3216063"/>
                  </a:lnTo>
                  <a:lnTo>
                    <a:pt x="0" y="2984041"/>
                  </a:lnTo>
                  <a:lnTo>
                    <a:pt x="0" y="232022"/>
                  </a:lnTo>
                  <a:close/>
                </a:path>
              </a:pathLst>
            </a:custGeom>
            <a:solidFill>
              <a:schemeClr val="accent1"/>
            </a:solid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ea typeface="+mj-ea"/>
              </a:endParaRPr>
            </a:p>
          </p:txBody>
        </p:sp>
        <p:grpSp>
          <p:nvGrpSpPr>
            <p:cNvPr id="11" name="Group 10">
              <a:extLst>
                <a:ext uri="{FF2B5EF4-FFF2-40B4-BE49-F238E27FC236}">
                  <a16:creationId xmlns:a16="http://schemas.microsoft.com/office/drawing/2014/main" id="{93266AA9-18B9-5650-9913-3BE6EFF7A172}"/>
                </a:ext>
              </a:extLst>
            </p:cNvPr>
            <p:cNvGrpSpPr/>
            <p:nvPr/>
          </p:nvGrpSpPr>
          <p:grpSpPr>
            <a:xfrm>
              <a:off x="5167199" y="3642389"/>
              <a:ext cx="6690809" cy="2520675"/>
              <a:chOff x="1521177" y="3921537"/>
              <a:chExt cx="6690809" cy="2520675"/>
            </a:xfrm>
          </p:grpSpPr>
          <p:sp>
            <p:nvSpPr>
              <p:cNvPr id="13" name="Freeform 55">
                <a:extLst>
                  <a:ext uri="{FF2B5EF4-FFF2-40B4-BE49-F238E27FC236}">
                    <a16:creationId xmlns:a16="http://schemas.microsoft.com/office/drawing/2014/main" id="{C99BAC59-F050-CA66-6E05-B70766E27872}"/>
                  </a:ext>
                </a:extLst>
              </p:cNvPr>
              <p:cNvSpPr/>
              <p:nvPr/>
            </p:nvSpPr>
            <p:spPr>
              <a:xfrm flipH="1">
                <a:off x="1521177" y="6023586"/>
                <a:ext cx="2595307" cy="418626"/>
              </a:xfrm>
              <a:custGeom>
                <a:avLst/>
                <a:gdLst>
                  <a:gd name="connsiteX0" fmla="*/ 0 w 4124325"/>
                  <a:gd name="connsiteY0" fmla="*/ 0 h 838200"/>
                  <a:gd name="connsiteX1" fmla="*/ 0 w 4124325"/>
                  <a:gd name="connsiteY1" fmla="*/ 0 h 838200"/>
                  <a:gd name="connsiteX2" fmla="*/ 85725 w 4124325"/>
                  <a:gd name="connsiteY2" fmla="*/ 9525 h 838200"/>
                  <a:gd name="connsiteX3" fmla="*/ 123825 w 4124325"/>
                  <a:gd name="connsiteY3" fmla="*/ 19050 h 838200"/>
                  <a:gd name="connsiteX4" fmla="*/ 209550 w 4124325"/>
                  <a:gd name="connsiteY4" fmla="*/ 28575 h 838200"/>
                  <a:gd name="connsiteX5" fmla="*/ 285750 w 4124325"/>
                  <a:gd name="connsiteY5" fmla="*/ 38100 h 838200"/>
                  <a:gd name="connsiteX6" fmla="*/ 323850 w 4124325"/>
                  <a:gd name="connsiteY6" fmla="*/ 57150 h 838200"/>
                  <a:gd name="connsiteX7" fmla="*/ 323850 w 4124325"/>
                  <a:gd name="connsiteY7" fmla="*/ 57150 h 838200"/>
                  <a:gd name="connsiteX8" fmla="*/ 238125 w 4124325"/>
                  <a:gd name="connsiteY8" fmla="*/ 352425 h 838200"/>
                  <a:gd name="connsiteX9" fmla="*/ 971550 w 4124325"/>
                  <a:gd name="connsiteY9" fmla="*/ 257175 h 838200"/>
                  <a:gd name="connsiteX10" fmla="*/ 800100 w 4124325"/>
                  <a:gd name="connsiteY10" fmla="*/ 609600 h 838200"/>
                  <a:gd name="connsiteX11" fmla="*/ 2524125 w 4124325"/>
                  <a:gd name="connsiteY11" fmla="*/ 495300 h 838200"/>
                  <a:gd name="connsiteX12" fmla="*/ 2190750 w 4124325"/>
                  <a:gd name="connsiteY12" fmla="*/ 838200 h 838200"/>
                  <a:gd name="connsiteX13" fmla="*/ 4124325 w 4124325"/>
                  <a:gd name="connsiteY13" fmla="*/ 704850 h 838200"/>
                  <a:gd name="connsiteX0" fmla="*/ 0 w 4124325"/>
                  <a:gd name="connsiteY0" fmla="*/ 0 h 838200"/>
                  <a:gd name="connsiteX1" fmla="*/ 0 w 4124325"/>
                  <a:gd name="connsiteY1" fmla="*/ 0 h 838200"/>
                  <a:gd name="connsiteX2" fmla="*/ 85725 w 4124325"/>
                  <a:gd name="connsiteY2" fmla="*/ 9525 h 838200"/>
                  <a:gd name="connsiteX3" fmla="*/ 123825 w 4124325"/>
                  <a:gd name="connsiteY3" fmla="*/ 19050 h 838200"/>
                  <a:gd name="connsiteX4" fmla="*/ 285750 w 4124325"/>
                  <a:gd name="connsiteY4" fmla="*/ 38100 h 838200"/>
                  <a:gd name="connsiteX5" fmla="*/ 323850 w 4124325"/>
                  <a:gd name="connsiteY5" fmla="*/ 57150 h 838200"/>
                  <a:gd name="connsiteX6" fmla="*/ 323850 w 4124325"/>
                  <a:gd name="connsiteY6" fmla="*/ 57150 h 838200"/>
                  <a:gd name="connsiteX7" fmla="*/ 238125 w 4124325"/>
                  <a:gd name="connsiteY7" fmla="*/ 352425 h 838200"/>
                  <a:gd name="connsiteX8" fmla="*/ 971550 w 4124325"/>
                  <a:gd name="connsiteY8" fmla="*/ 257175 h 838200"/>
                  <a:gd name="connsiteX9" fmla="*/ 800100 w 4124325"/>
                  <a:gd name="connsiteY9" fmla="*/ 609600 h 838200"/>
                  <a:gd name="connsiteX10" fmla="*/ 2524125 w 4124325"/>
                  <a:gd name="connsiteY10" fmla="*/ 495300 h 838200"/>
                  <a:gd name="connsiteX11" fmla="*/ 2190750 w 4124325"/>
                  <a:gd name="connsiteY11" fmla="*/ 838200 h 838200"/>
                  <a:gd name="connsiteX12" fmla="*/ 4124325 w 4124325"/>
                  <a:gd name="connsiteY12" fmla="*/ 704850 h 838200"/>
                  <a:gd name="connsiteX0" fmla="*/ 0 w 4124325"/>
                  <a:gd name="connsiteY0" fmla="*/ 0 h 838200"/>
                  <a:gd name="connsiteX1" fmla="*/ 0 w 4124325"/>
                  <a:gd name="connsiteY1" fmla="*/ 0 h 838200"/>
                  <a:gd name="connsiteX2" fmla="*/ 85725 w 4124325"/>
                  <a:gd name="connsiteY2" fmla="*/ 9525 h 838200"/>
                  <a:gd name="connsiteX3" fmla="*/ 285750 w 4124325"/>
                  <a:gd name="connsiteY3" fmla="*/ 38100 h 838200"/>
                  <a:gd name="connsiteX4" fmla="*/ 323850 w 4124325"/>
                  <a:gd name="connsiteY4" fmla="*/ 57150 h 838200"/>
                  <a:gd name="connsiteX5" fmla="*/ 323850 w 4124325"/>
                  <a:gd name="connsiteY5" fmla="*/ 57150 h 838200"/>
                  <a:gd name="connsiteX6" fmla="*/ 238125 w 4124325"/>
                  <a:gd name="connsiteY6" fmla="*/ 352425 h 838200"/>
                  <a:gd name="connsiteX7" fmla="*/ 971550 w 4124325"/>
                  <a:gd name="connsiteY7" fmla="*/ 257175 h 838200"/>
                  <a:gd name="connsiteX8" fmla="*/ 800100 w 4124325"/>
                  <a:gd name="connsiteY8" fmla="*/ 609600 h 838200"/>
                  <a:gd name="connsiteX9" fmla="*/ 2524125 w 4124325"/>
                  <a:gd name="connsiteY9" fmla="*/ 495300 h 838200"/>
                  <a:gd name="connsiteX10" fmla="*/ 2190750 w 4124325"/>
                  <a:gd name="connsiteY10" fmla="*/ 838200 h 838200"/>
                  <a:gd name="connsiteX11" fmla="*/ 4124325 w 4124325"/>
                  <a:gd name="connsiteY11" fmla="*/ 704850 h 838200"/>
                  <a:gd name="connsiteX0" fmla="*/ 0 w 4124325"/>
                  <a:gd name="connsiteY0" fmla="*/ 0 h 838200"/>
                  <a:gd name="connsiteX1" fmla="*/ 0 w 4124325"/>
                  <a:gd name="connsiteY1" fmla="*/ 0 h 838200"/>
                  <a:gd name="connsiteX2" fmla="*/ 285750 w 4124325"/>
                  <a:gd name="connsiteY2" fmla="*/ 38100 h 838200"/>
                  <a:gd name="connsiteX3" fmla="*/ 323850 w 4124325"/>
                  <a:gd name="connsiteY3" fmla="*/ 57150 h 838200"/>
                  <a:gd name="connsiteX4" fmla="*/ 323850 w 4124325"/>
                  <a:gd name="connsiteY4" fmla="*/ 57150 h 838200"/>
                  <a:gd name="connsiteX5" fmla="*/ 238125 w 4124325"/>
                  <a:gd name="connsiteY5" fmla="*/ 352425 h 838200"/>
                  <a:gd name="connsiteX6" fmla="*/ 971550 w 4124325"/>
                  <a:gd name="connsiteY6" fmla="*/ 257175 h 838200"/>
                  <a:gd name="connsiteX7" fmla="*/ 800100 w 4124325"/>
                  <a:gd name="connsiteY7" fmla="*/ 609600 h 838200"/>
                  <a:gd name="connsiteX8" fmla="*/ 2524125 w 4124325"/>
                  <a:gd name="connsiteY8" fmla="*/ 495300 h 838200"/>
                  <a:gd name="connsiteX9" fmla="*/ 2190750 w 4124325"/>
                  <a:gd name="connsiteY9" fmla="*/ 838200 h 838200"/>
                  <a:gd name="connsiteX10" fmla="*/ 4124325 w 4124325"/>
                  <a:gd name="connsiteY10" fmla="*/ 704850 h 838200"/>
                  <a:gd name="connsiteX0" fmla="*/ 0 w 4124325"/>
                  <a:gd name="connsiteY0" fmla="*/ 0 h 838200"/>
                  <a:gd name="connsiteX1" fmla="*/ 0 w 4124325"/>
                  <a:gd name="connsiteY1" fmla="*/ 0 h 838200"/>
                  <a:gd name="connsiteX2" fmla="*/ 323850 w 4124325"/>
                  <a:gd name="connsiteY2" fmla="*/ 57150 h 838200"/>
                  <a:gd name="connsiteX3" fmla="*/ 323850 w 4124325"/>
                  <a:gd name="connsiteY3" fmla="*/ 57150 h 838200"/>
                  <a:gd name="connsiteX4" fmla="*/ 238125 w 4124325"/>
                  <a:gd name="connsiteY4" fmla="*/ 352425 h 838200"/>
                  <a:gd name="connsiteX5" fmla="*/ 971550 w 4124325"/>
                  <a:gd name="connsiteY5" fmla="*/ 257175 h 838200"/>
                  <a:gd name="connsiteX6" fmla="*/ 800100 w 4124325"/>
                  <a:gd name="connsiteY6" fmla="*/ 609600 h 838200"/>
                  <a:gd name="connsiteX7" fmla="*/ 2524125 w 4124325"/>
                  <a:gd name="connsiteY7" fmla="*/ 495300 h 838200"/>
                  <a:gd name="connsiteX8" fmla="*/ 2190750 w 4124325"/>
                  <a:gd name="connsiteY8" fmla="*/ 838200 h 838200"/>
                  <a:gd name="connsiteX9" fmla="*/ 4124325 w 4124325"/>
                  <a:gd name="connsiteY9" fmla="*/ 704850 h 838200"/>
                  <a:gd name="connsiteX0" fmla="*/ 0 w 4124325"/>
                  <a:gd name="connsiteY0" fmla="*/ 19050 h 857250"/>
                  <a:gd name="connsiteX1" fmla="*/ 0 w 4124325"/>
                  <a:gd name="connsiteY1" fmla="*/ 19050 h 857250"/>
                  <a:gd name="connsiteX2" fmla="*/ 323850 w 4124325"/>
                  <a:gd name="connsiteY2" fmla="*/ 76200 h 857250"/>
                  <a:gd name="connsiteX3" fmla="*/ 400050 w 4124325"/>
                  <a:gd name="connsiteY3" fmla="*/ 0 h 857250"/>
                  <a:gd name="connsiteX4" fmla="*/ 238125 w 4124325"/>
                  <a:gd name="connsiteY4" fmla="*/ 371475 h 857250"/>
                  <a:gd name="connsiteX5" fmla="*/ 971550 w 4124325"/>
                  <a:gd name="connsiteY5" fmla="*/ 276225 h 857250"/>
                  <a:gd name="connsiteX6" fmla="*/ 800100 w 4124325"/>
                  <a:gd name="connsiteY6" fmla="*/ 628650 h 857250"/>
                  <a:gd name="connsiteX7" fmla="*/ 2524125 w 4124325"/>
                  <a:gd name="connsiteY7" fmla="*/ 514350 h 857250"/>
                  <a:gd name="connsiteX8" fmla="*/ 2190750 w 4124325"/>
                  <a:gd name="connsiteY8" fmla="*/ 857250 h 857250"/>
                  <a:gd name="connsiteX9" fmla="*/ 4124325 w 4124325"/>
                  <a:gd name="connsiteY9" fmla="*/ 723900 h 85725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800100 w 4124325"/>
                  <a:gd name="connsiteY5" fmla="*/ 609600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284758 w 4124325"/>
                  <a:gd name="connsiteY6" fmla="*/ 437570 h 838200"/>
                  <a:gd name="connsiteX7" fmla="*/ 2524125 w 4124325"/>
                  <a:gd name="connsiteY7" fmla="*/ 495300 h 838200"/>
                  <a:gd name="connsiteX8" fmla="*/ 2190750 w 4124325"/>
                  <a:gd name="connsiteY8" fmla="*/ 838200 h 838200"/>
                  <a:gd name="connsiteX9" fmla="*/ 4124325 w 4124325"/>
                  <a:gd name="connsiteY9"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200"/>
                  <a:gd name="connsiteX1" fmla="*/ 0 w 4124325"/>
                  <a:gd name="connsiteY1" fmla="*/ 0 h 838200"/>
                  <a:gd name="connsiteX2" fmla="*/ 323850 w 4124325"/>
                  <a:gd name="connsiteY2" fmla="*/ 57150 h 838200"/>
                  <a:gd name="connsiteX3" fmla="*/ 238125 w 4124325"/>
                  <a:gd name="connsiteY3" fmla="*/ 352425 h 838200"/>
                  <a:gd name="connsiteX4" fmla="*/ 971550 w 4124325"/>
                  <a:gd name="connsiteY4" fmla="*/ 257175 h 838200"/>
                  <a:gd name="connsiteX5" fmla="*/ 704684 w 4124325"/>
                  <a:gd name="connsiteY5" fmla="*/ 629478 h 838200"/>
                  <a:gd name="connsiteX6" fmla="*/ 2524125 w 4124325"/>
                  <a:gd name="connsiteY6" fmla="*/ 495300 h 838200"/>
                  <a:gd name="connsiteX7" fmla="*/ 2190750 w 4124325"/>
                  <a:gd name="connsiteY7" fmla="*/ 838200 h 838200"/>
                  <a:gd name="connsiteX8" fmla="*/ 4124325 w 4124325"/>
                  <a:gd name="connsiteY8" fmla="*/ 704850 h 838200"/>
                  <a:gd name="connsiteX0" fmla="*/ 0 w 4124325"/>
                  <a:gd name="connsiteY0" fmla="*/ 0 h 838698"/>
                  <a:gd name="connsiteX1" fmla="*/ 0 w 4124325"/>
                  <a:gd name="connsiteY1" fmla="*/ 0 h 838698"/>
                  <a:gd name="connsiteX2" fmla="*/ 323850 w 4124325"/>
                  <a:gd name="connsiteY2" fmla="*/ 57150 h 838698"/>
                  <a:gd name="connsiteX3" fmla="*/ 238125 w 4124325"/>
                  <a:gd name="connsiteY3" fmla="*/ 352425 h 838698"/>
                  <a:gd name="connsiteX4" fmla="*/ 971550 w 4124325"/>
                  <a:gd name="connsiteY4" fmla="*/ 257175 h 838698"/>
                  <a:gd name="connsiteX5" fmla="*/ 704684 w 4124325"/>
                  <a:gd name="connsiteY5" fmla="*/ 629478 h 838698"/>
                  <a:gd name="connsiteX6" fmla="*/ 2524125 w 4124325"/>
                  <a:gd name="connsiteY6" fmla="*/ 495300 h 838698"/>
                  <a:gd name="connsiteX7" fmla="*/ 2190750 w 4124325"/>
                  <a:gd name="connsiteY7" fmla="*/ 838200 h 838698"/>
                  <a:gd name="connsiteX8" fmla="*/ 4124325 w 4124325"/>
                  <a:gd name="connsiteY8" fmla="*/ 704850 h 838698"/>
                  <a:gd name="connsiteX0" fmla="*/ 0 w 5281240"/>
                  <a:gd name="connsiteY0" fmla="*/ 0 h 838698"/>
                  <a:gd name="connsiteX1" fmla="*/ 0 w 5281240"/>
                  <a:gd name="connsiteY1" fmla="*/ 0 h 838698"/>
                  <a:gd name="connsiteX2" fmla="*/ 323850 w 5281240"/>
                  <a:gd name="connsiteY2" fmla="*/ 57150 h 838698"/>
                  <a:gd name="connsiteX3" fmla="*/ 238125 w 5281240"/>
                  <a:gd name="connsiteY3" fmla="*/ 352425 h 838698"/>
                  <a:gd name="connsiteX4" fmla="*/ 971550 w 5281240"/>
                  <a:gd name="connsiteY4" fmla="*/ 257175 h 838698"/>
                  <a:gd name="connsiteX5" fmla="*/ 704684 w 5281240"/>
                  <a:gd name="connsiteY5" fmla="*/ 629478 h 838698"/>
                  <a:gd name="connsiteX6" fmla="*/ 2524125 w 5281240"/>
                  <a:gd name="connsiteY6" fmla="*/ 495300 h 838698"/>
                  <a:gd name="connsiteX7" fmla="*/ 2190750 w 5281240"/>
                  <a:gd name="connsiteY7" fmla="*/ 838200 h 838698"/>
                  <a:gd name="connsiteX8" fmla="*/ 5281240 w 5281240"/>
                  <a:gd name="connsiteY8" fmla="*/ 617385 h 838698"/>
                  <a:gd name="connsiteX0" fmla="*/ 0 w 4638777"/>
                  <a:gd name="connsiteY0" fmla="*/ 0 h 838698"/>
                  <a:gd name="connsiteX1" fmla="*/ 0 w 4638777"/>
                  <a:gd name="connsiteY1" fmla="*/ 0 h 838698"/>
                  <a:gd name="connsiteX2" fmla="*/ 323850 w 4638777"/>
                  <a:gd name="connsiteY2" fmla="*/ 57150 h 838698"/>
                  <a:gd name="connsiteX3" fmla="*/ 238125 w 4638777"/>
                  <a:gd name="connsiteY3" fmla="*/ 352425 h 838698"/>
                  <a:gd name="connsiteX4" fmla="*/ 971550 w 4638777"/>
                  <a:gd name="connsiteY4" fmla="*/ 257175 h 838698"/>
                  <a:gd name="connsiteX5" fmla="*/ 704684 w 4638777"/>
                  <a:gd name="connsiteY5" fmla="*/ 629478 h 838698"/>
                  <a:gd name="connsiteX6" fmla="*/ 2524125 w 4638777"/>
                  <a:gd name="connsiteY6" fmla="*/ 495300 h 838698"/>
                  <a:gd name="connsiteX7" fmla="*/ 2190750 w 4638777"/>
                  <a:gd name="connsiteY7" fmla="*/ 838200 h 838698"/>
                  <a:gd name="connsiteX8" fmla="*/ 4638777 w 4638777"/>
                  <a:gd name="connsiteY8" fmla="*/ 655550 h 838698"/>
                  <a:gd name="connsiteX0" fmla="*/ 0 w 4519249"/>
                  <a:gd name="connsiteY0" fmla="*/ 0 h 838698"/>
                  <a:gd name="connsiteX1" fmla="*/ 0 w 4519249"/>
                  <a:gd name="connsiteY1" fmla="*/ 0 h 838698"/>
                  <a:gd name="connsiteX2" fmla="*/ 323850 w 4519249"/>
                  <a:gd name="connsiteY2" fmla="*/ 57150 h 838698"/>
                  <a:gd name="connsiteX3" fmla="*/ 238125 w 4519249"/>
                  <a:gd name="connsiteY3" fmla="*/ 352425 h 838698"/>
                  <a:gd name="connsiteX4" fmla="*/ 971550 w 4519249"/>
                  <a:gd name="connsiteY4" fmla="*/ 257175 h 838698"/>
                  <a:gd name="connsiteX5" fmla="*/ 704684 w 4519249"/>
                  <a:gd name="connsiteY5" fmla="*/ 629478 h 838698"/>
                  <a:gd name="connsiteX6" fmla="*/ 2524125 w 4519249"/>
                  <a:gd name="connsiteY6" fmla="*/ 495300 h 838698"/>
                  <a:gd name="connsiteX7" fmla="*/ 2190750 w 4519249"/>
                  <a:gd name="connsiteY7" fmla="*/ 838200 h 838698"/>
                  <a:gd name="connsiteX8" fmla="*/ 4519249 w 4519249"/>
                  <a:gd name="connsiteY8" fmla="*/ 655550 h 838698"/>
                  <a:gd name="connsiteX0" fmla="*/ 0 w 4071019"/>
                  <a:gd name="connsiteY0" fmla="*/ 0 h 838698"/>
                  <a:gd name="connsiteX1" fmla="*/ 0 w 4071019"/>
                  <a:gd name="connsiteY1" fmla="*/ 0 h 838698"/>
                  <a:gd name="connsiteX2" fmla="*/ 323850 w 4071019"/>
                  <a:gd name="connsiteY2" fmla="*/ 57150 h 838698"/>
                  <a:gd name="connsiteX3" fmla="*/ 238125 w 4071019"/>
                  <a:gd name="connsiteY3" fmla="*/ 352425 h 838698"/>
                  <a:gd name="connsiteX4" fmla="*/ 971550 w 4071019"/>
                  <a:gd name="connsiteY4" fmla="*/ 257175 h 838698"/>
                  <a:gd name="connsiteX5" fmla="*/ 704684 w 4071019"/>
                  <a:gd name="connsiteY5" fmla="*/ 629478 h 838698"/>
                  <a:gd name="connsiteX6" fmla="*/ 2524125 w 4071019"/>
                  <a:gd name="connsiteY6" fmla="*/ 495300 h 838698"/>
                  <a:gd name="connsiteX7" fmla="*/ 2190750 w 4071019"/>
                  <a:gd name="connsiteY7" fmla="*/ 838200 h 838698"/>
                  <a:gd name="connsiteX8" fmla="*/ 4071019 w 4071019"/>
                  <a:gd name="connsiteY8" fmla="*/ 693716 h 8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1019" h="838698">
                    <a:moveTo>
                      <a:pt x="0" y="0"/>
                    </a:moveTo>
                    <a:lnTo>
                      <a:pt x="0" y="0"/>
                    </a:lnTo>
                    <a:cubicBezTo>
                      <a:pt x="107950" y="19050"/>
                      <a:pt x="386654" y="-32693"/>
                      <a:pt x="323850" y="57150"/>
                    </a:cubicBezTo>
                    <a:cubicBezTo>
                      <a:pt x="233116" y="186948"/>
                      <a:pt x="70540" y="342942"/>
                      <a:pt x="238125" y="352425"/>
                    </a:cubicBezTo>
                    <a:cubicBezTo>
                      <a:pt x="482600" y="320675"/>
                      <a:pt x="985493" y="129899"/>
                      <a:pt x="971550" y="257175"/>
                    </a:cubicBezTo>
                    <a:cubicBezTo>
                      <a:pt x="942229" y="426333"/>
                      <a:pt x="475587" y="595492"/>
                      <a:pt x="704684" y="629478"/>
                    </a:cubicBezTo>
                    <a:cubicBezTo>
                      <a:pt x="963446" y="669165"/>
                      <a:pt x="2681964" y="361122"/>
                      <a:pt x="2524125" y="495300"/>
                    </a:cubicBezTo>
                    <a:cubicBezTo>
                      <a:pt x="2413000" y="609600"/>
                      <a:pt x="1912261" y="851121"/>
                      <a:pt x="2190750" y="838200"/>
                    </a:cubicBezTo>
                    <a:lnTo>
                      <a:pt x="4071019" y="693716"/>
                    </a:lnTo>
                  </a:path>
                </a:pathLst>
              </a:custGeom>
              <a:ln w="349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ea typeface="+mj-ea"/>
                </a:endParaRPr>
              </a:p>
            </p:txBody>
          </p:sp>
          <p:grpSp>
            <p:nvGrpSpPr>
              <p:cNvPr id="14" name="Group 13">
                <a:extLst>
                  <a:ext uri="{FF2B5EF4-FFF2-40B4-BE49-F238E27FC236}">
                    <a16:creationId xmlns:a16="http://schemas.microsoft.com/office/drawing/2014/main" id="{3CAD23F0-8D6E-7400-4473-E618E057CB8D}"/>
                  </a:ext>
                </a:extLst>
              </p:cNvPr>
              <p:cNvGrpSpPr/>
              <p:nvPr/>
            </p:nvGrpSpPr>
            <p:grpSpPr>
              <a:xfrm rot="2700000">
                <a:off x="5397067" y="1924558"/>
                <a:ext cx="817939" cy="4811898"/>
                <a:chOff x="6010272" y="2713784"/>
                <a:chExt cx="715173" cy="4207334"/>
              </a:xfrm>
            </p:grpSpPr>
            <p:grpSp>
              <p:nvGrpSpPr>
                <p:cNvPr id="15" name="Group 14">
                  <a:extLst>
                    <a:ext uri="{FF2B5EF4-FFF2-40B4-BE49-F238E27FC236}">
                      <a16:creationId xmlns:a16="http://schemas.microsoft.com/office/drawing/2014/main" id="{A0877293-391A-595A-8232-C33A53A04DA2}"/>
                    </a:ext>
                  </a:extLst>
                </p:cNvPr>
                <p:cNvGrpSpPr/>
                <p:nvPr/>
              </p:nvGrpSpPr>
              <p:grpSpPr>
                <a:xfrm>
                  <a:off x="6010272" y="6136593"/>
                  <a:ext cx="709526" cy="784525"/>
                  <a:chOff x="2193351" y="5121188"/>
                  <a:chExt cx="896767" cy="906320"/>
                </a:xfrm>
              </p:grpSpPr>
              <p:sp>
                <p:nvSpPr>
                  <p:cNvPr id="27" name="Rectangle 8">
                    <a:extLst>
                      <a:ext uri="{FF2B5EF4-FFF2-40B4-BE49-F238E27FC236}">
                        <a16:creationId xmlns:a16="http://schemas.microsoft.com/office/drawing/2014/main" id="{44782DF6-39A2-2C98-3659-DC87525D8203}"/>
                      </a:ext>
                    </a:extLst>
                  </p:cNvPr>
                  <p:cNvSpPr/>
                  <p:nvPr/>
                </p:nvSpPr>
                <p:spPr>
                  <a:xfrm>
                    <a:off x="2193351" y="5127408"/>
                    <a:ext cx="896767" cy="900100"/>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6">
                          <a:lumMod val="55000"/>
                          <a:lumOff val="45000"/>
                        </a:schemeClr>
                      </a:gs>
                      <a:gs pos="100000">
                        <a:schemeClr val="accent6">
                          <a:lumMod val="55000"/>
                          <a:lumOff val="45000"/>
                        </a:schemeClr>
                      </a:gs>
                    </a:gsLst>
                    <a:lin ang="19800000" scaled="0"/>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28" name="Rectangle 8">
                    <a:extLst>
                      <a:ext uri="{FF2B5EF4-FFF2-40B4-BE49-F238E27FC236}">
                        <a16:creationId xmlns:a16="http://schemas.microsoft.com/office/drawing/2014/main" id="{C933C6D0-27C1-5D52-48BC-A2286FA01885}"/>
                      </a:ext>
                    </a:extLst>
                  </p:cNvPr>
                  <p:cNvSpPr/>
                  <p:nvPr/>
                </p:nvSpPr>
                <p:spPr>
                  <a:xfrm>
                    <a:off x="2195737" y="5121188"/>
                    <a:ext cx="679522" cy="893666"/>
                  </a:xfrm>
                  <a:custGeom>
                    <a:avLst/>
                    <a:gdLst/>
                    <a:ahLst/>
                    <a:cxnLst/>
                    <a:rect l="l" t="t" r="r" b="b"/>
                    <a:pathLst>
                      <a:path w="1359043" h="1787331">
                        <a:moveTo>
                          <a:pt x="0" y="0"/>
                        </a:moveTo>
                        <a:lnTo>
                          <a:pt x="1359043" y="0"/>
                        </a:lnTo>
                        <a:lnTo>
                          <a:pt x="1359043" y="212596"/>
                        </a:lnTo>
                        <a:lnTo>
                          <a:pt x="893519" y="1787331"/>
                        </a:lnTo>
                        <a:lnTo>
                          <a:pt x="1012" y="289727"/>
                        </a:lnTo>
                        <a:lnTo>
                          <a:pt x="0" y="289727"/>
                        </a:lnTo>
                        <a:lnTo>
                          <a:pt x="0" y="288030"/>
                        </a:lnTo>
                        <a:close/>
                      </a:path>
                    </a:pathLst>
                  </a:custGeom>
                  <a:gradFill>
                    <a:gsLst>
                      <a:gs pos="0">
                        <a:schemeClr val="accent6">
                          <a:lumMod val="45000"/>
                          <a:lumOff val="55000"/>
                        </a:schemeClr>
                      </a:gs>
                      <a:gs pos="100000">
                        <a:schemeClr val="accent6">
                          <a:lumMod val="45000"/>
                          <a:lumOff val="55000"/>
                        </a:schemeClr>
                      </a:gs>
                    </a:gsLst>
                    <a:lin ang="19800000" scaled="0"/>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29" name="Rectangle 8">
                    <a:extLst>
                      <a:ext uri="{FF2B5EF4-FFF2-40B4-BE49-F238E27FC236}">
                        <a16:creationId xmlns:a16="http://schemas.microsoft.com/office/drawing/2014/main" id="{9A4127E0-EE8D-AA53-083D-9593549940B3}"/>
                      </a:ext>
                    </a:extLst>
                  </p:cNvPr>
                  <p:cNvSpPr/>
                  <p:nvPr/>
                </p:nvSpPr>
                <p:spPr>
                  <a:xfrm>
                    <a:off x="2195737" y="5121188"/>
                    <a:ext cx="450922" cy="894945"/>
                  </a:xfrm>
                  <a:custGeom>
                    <a:avLst/>
                    <a:gdLst/>
                    <a:ahLst/>
                    <a:cxnLst/>
                    <a:rect l="l" t="t" r="r" b="b"/>
                    <a:pathLst>
                      <a:path w="901843" h="1789890">
                        <a:moveTo>
                          <a:pt x="0" y="0"/>
                        </a:moveTo>
                        <a:lnTo>
                          <a:pt x="897414" y="0"/>
                        </a:lnTo>
                        <a:lnTo>
                          <a:pt x="901843" y="212596"/>
                        </a:lnTo>
                        <a:lnTo>
                          <a:pt x="895045" y="1789890"/>
                        </a:lnTo>
                        <a:lnTo>
                          <a:pt x="1012" y="289727"/>
                        </a:lnTo>
                        <a:lnTo>
                          <a:pt x="0" y="289727"/>
                        </a:lnTo>
                        <a:lnTo>
                          <a:pt x="0" y="288030"/>
                        </a:lnTo>
                        <a:close/>
                      </a:path>
                    </a:pathLst>
                  </a:custGeom>
                  <a:gradFill>
                    <a:gsLst>
                      <a:gs pos="0">
                        <a:schemeClr val="accent6">
                          <a:lumMod val="30000"/>
                          <a:lumOff val="70000"/>
                        </a:schemeClr>
                      </a:gs>
                      <a:gs pos="100000">
                        <a:schemeClr val="accent6">
                          <a:lumMod val="30000"/>
                          <a:lumOff val="70000"/>
                        </a:schemeClr>
                      </a:gs>
                    </a:gsLst>
                    <a:lin ang="19800000" scaled="0"/>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0" name="Rectangle 8">
                    <a:extLst>
                      <a:ext uri="{FF2B5EF4-FFF2-40B4-BE49-F238E27FC236}">
                        <a16:creationId xmlns:a16="http://schemas.microsoft.com/office/drawing/2014/main" id="{46111E33-44DE-0377-8B81-4F337A3E019C}"/>
                      </a:ext>
                    </a:extLst>
                  </p:cNvPr>
                  <p:cNvSpPr/>
                  <p:nvPr/>
                </p:nvSpPr>
                <p:spPr>
                  <a:xfrm>
                    <a:off x="2195736" y="5121188"/>
                    <a:ext cx="448123" cy="895953"/>
                  </a:xfrm>
                  <a:custGeom>
                    <a:avLst/>
                    <a:gdLst/>
                    <a:ahLst/>
                    <a:cxn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a:gsLst>
                      <a:gs pos="0">
                        <a:schemeClr val="accent6">
                          <a:lumMod val="20000"/>
                          <a:lumOff val="80000"/>
                        </a:schemeClr>
                      </a:gs>
                      <a:gs pos="100000">
                        <a:schemeClr val="accent6">
                          <a:lumMod val="20000"/>
                          <a:lumOff val="80000"/>
                        </a:schemeClr>
                      </a:gs>
                    </a:gsLst>
                    <a:lin ang="19800000" scaled="0"/>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1" name="Rectangle 8">
                    <a:extLst>
                      <a:ext uri="{FF2B5EF4-FFF2-40B4-BE49-F238E27FC236}">
                        <a16:creationId xmlns:a16="http://schemas.microsoft.com/office/drawing/2014/main" id="{659D945C-84BE-C070-9664-424EFA1E0E9C}"/>
                      </a:ext>
                    </a:extLst>
                  </p:cNvPr>
                  <p:cNvSpPr/>
                  <p:nvPr/>
                </p:nvSpPr>
                <p:spPr>
                  <a:xfrm>
                    <a:off x="2542419" y="5815404"/>
                    <a:ext cx="203587" cy="204540"/>
                  </a:xfrm>
                  <a:custGeom>
                    <a:avLst/>
                    <a:gdLst/>
                    <a:ahLst/>
                    <a:cxn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15000">
                        <a:schemeClr val="accent6">
                          <a:lumMod val="50000"/>
                        </a:schemeClr>
                      </a:gs>
                      <a:gs pos="100000">
                        <a:schemeClr val="accent6">
                          <a:lumMod val="60000"/>
                          <a:lumOff val="40000"/>
                        </a:schemeClr>
                      </a:gs>
                    </a:gsLst>
                    <a:lin ang="10800000" scaled="0"/>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grpSp>
            <p:grpSp>
              <p:nvGrpSpPr>
                <p:cNvPr id="16" name="Group 15">
                  <a:extLst>
                    <a:ext uri="{FF2B5EF4-FFF2-40B4-BE49-F238E27FC236}">
                      <a16:creationId xmlns:a16="http://schemas.microsoft.com/office/drawing/2014/main" id="{9477ACFE-03EE-6B41-BFE1-2B09C5A3CC82}"/>
                    </a:ext>
                  </a:extLst>
                </p:cNvPr>
                <p:cNvGrpSpPr/>
                <p:nvPr/>
              </p:nvGrpSpPr>
              <p:grpSpPr>
                <a:xfrm>
                  <a:off x="6012160" y="2852936"/>
                  <a:ext cx="707640" cy="3348900"/>
                  <a:chOff x="6012160" y="2852936"/>
                  <a:chExt cx="707640" cy="3348900"/>
                </a:xfrm>
              </p:grpSpPr>
              <p:grpSp>
                <p:nvGrpSpPr>
                  <p:cNvPr id="19" name="Group 18">
                    <a:extLst>
                      <a:ext uri="{FF2B5EF4-FFF2-40B4-BE49-F238E27FC236}">
                        <a16:creationId xmlns:a16="http://schemas.microsoft.com/office/drawing/2014/main" id="{BD566EEE-E739-4B7A-72C0-AA0408023D66}"/>
                      </a:ext>
                    </a:extLst>
                  </p:cNvPr>
                  <p:cNvGrpSpPr/>
                  <p:nvPr/>
                </p:nvGrpSpPr>
                <p:grpSpPr>
                  <a:xfrm>
                    <a:off x="6012160" y="5074485"/>
                    <a:ext cx="707640" cy="1127351"/>
                    <a:chOff x="6012160" y="5074485"/>
                    <a:chExt cx="707640" cy="1127351"/>
                  </a:xfrm>
                </p:grpSpPr>
                <p:sp>
                  <p:nvSpPr>
                    <p:cNvPr id="24" name="Rectangle 2">
                      <a:extLst>
                        <a:ext uri="{FF2B5EF4-FFF2-40B4-BE49-F238E27FC236}">
                          <a16:creationId xmlns:a16="http://schemas.microsoft.com/office/drawing/2014/main" id="{AEF209B0-8881-1022-0E53-CE7233467D3E}"/>
                        </a:ext>
                      </a:extLst>
                    </p:cNvPr>
                    <p:cNvSpPr/>
                    <p:nvPr/>
                  </p:nvSpPr>
                  <p:spPr>
                    <a:xfrm>
                      <a:off x="6012160" y="5074486"/>
                      <a:ext cx="237600" cy="1121963"/>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3"/>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25" name="Rectangle 2">
                      <a:extLst>
                        <a:ext uri="{FF2B5EF4-FFF2-40B4-BE49-F238E27FC236}">
                          <a16:creationId xmlns:a16="http://schemas.microsoft.com/office/drawing/2014/main" id="{F5840D41-260A-F39D-A8A0-34306FCA7B35}"/>
                        </a:ext>
                      </a:extLst>
                    </p:cNvPr>
                    <p:cNvSpPr/>
                    <p:nvPr/>
                  </p:nvSpPr>
                  <p:spPr>
                    <a:xfrm>
                      <a:off x="6249871" y="5074485"/>
                      <a:ext cx="237600" cy="1121963"/>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26" name="Rectangle 2">
                      <a:extLst>
                        <a:ext uri="{FF2B5EF4-FFF2-40B4-BE49-F238E27FC236}">
                          <a16:creationId xmlns:a16="http://schemas.microsoft.com/office/drawing/2014/main" id="{EDCCCE7C-1ACE-97B0-ADB6-4B98E3B69558}"/>
                        </a:ext>
                      </a:extLst>
                    </p:cNvPr>
                    <p:cNvSpPr/>
                    <p:nvPr/>
                  </p:nvSpPr>
                  <p:spPr>
                    <a:xfrm>
                      <a:off x="6482200" y="5079873"/>
                      <a:ext cx="237600" cy="1121963"/>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grpSp>
              <p:grpSp>
                <p:nvGrpSpPr>
                  <p:cNvPr id="20" name="Group 19">
                    <a:extLst>
                      <a:ext uri="{FF2B5EF4-FFF2-40B4-BE49-F238E27FC236}">
                        <a16:creationId xmlns:a16="http://schemas.microsoft.com/office/drawing/2014/main" id="{5E704436-AE64-65FB-7125-DB2349EF177E}"/>
                      </a:ext>
                    </a:extLst>
                  </p:cNvPr>
                  <p:cNvGrpSpPr/>
                  <p:nvPr/>
                </p:nvGrpSpPr>
                <p:grpSpPr>
                  <a:xfrm>
                    <a:off x="6012160" y="2852936"/>
                    <a:ext cx="707640" cy="2237706"/>
                    <a:chOff x="6012160" y="2852936"/>
                    <a:chExt cx="707640" cy="2237706"/>
                  </a:xfrm>
                </p:grpSpPr>
                <p:sp>
                  <p:nvSpPr>
                    <p:cNvPr id="21" name="Rectangle 20">
                      <a:extLst>
                        <a:ext uri="{FF2B5EF4-FFF2-40B4-BE49-F238E27FC236}">
                          <a16:creationId xmlns:a16="http://schemas.microsoft.com/office/drawing/2014/main" id="{F56E1370-4BB2-CA01-64CA-63F9F5707457}"/>
                        </a:ext>
                      </a:extLst>
                    </p:cNvPr>
                    <p:cNvSpPr/>
                    <p:nvPr/>
                  </p:nvSpPr>
                  <p:spPr>
                    <a:xfrm>
                      <a:off x="6482200" y="2858320"/>
                      <a:ext cx="237600" cy="2232322"/>
                    </a:xfrm>
                    <a:prstGeom prst="rect">
                      <a:avLst/>
                    </a:prstGeom>
                    <a:solidFill>
                      <a:schemeClr val="accent1"/>
                    </a:solid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ea typeface="+mj-ea"/>
                      </a:endParaRPr>
                    </a:p>
                  </p:txBody>
                </p:sp>
                <p:sp>
                  <p:nvSpPr>
                    <p:cNvPr id="22" name="Rectangle 21">
                      <a:extLst>
                        <a:ext uri="{FF2B5EF4-FFF2-40B4-BE49-F238E27FC236}">
                          <a16:creationId xmlns:a16="http://schemas.microsoft.com/office/drawing/2014/main" id="{B7A191D4-DE44-9D97-EBE6-D4B87020C8E4}"/>
                        </a:ext>
                      </a:extLst>
                    </p:cNvPr>
                    <p:cNvSpPr/>
                    <p:nvPr/>
                  </p:nvSpPr>
                  <p:spPr>
                    <a:xfrm>
                      <a:off x="6250133" y="2852936"/>
                      <a:ext cx="237600" cy="2232322"/>
                    </a:xfrm>
                    <a:prstGeom prst="rect">
                      <a:avLst/>
                    </a:prstGeom>
                    <a:solidFill>
                      <a:schemeClr val="accent4"/>
                    </a:solid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ea typeface="+mj-ea"/>
                      </a:endParaRPr>
                    </a:p>
                  </p:txBody>
                </p:sp>
                <p:sp>
                  <p:nvSpPr>
                    <p:cNvPr id="23" name="Rectangle 22">
                      <a:extLst>
                        <a:ext uri="{FF2B5EF4-FFF2-40B4-BE49-F238E27FC236}">
                          <a16:creationId xmlns:a16="http://schemas.microsoft.com/office/drawing/2014/main" id="{A09EA92D-DDD5-E86F-B857-698EDB1F1869}"/>
                        </a:ext>
                      </a:extLst>
                    </p:cNvPr>
                    <p:cNvSpPr/>
                    <p:nvPr/>
                  </p:nvSpPr>
                  <p:spPr>
                    <a:xfrm>
                      <a:off x="6012160" y="2852936"/>
                      <a:ext cx="237600" cy="2232322"/>
                    </a:xfrm>
                    <a:prstGeom prst="rect">
                      <a:avLst/>
                    </a:prstGeom>
                    <a:solidFill>
                      <a:schemeClr val="accent3"/>
                    </a:solid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ea typeface="+mj-ea"/>
                      </a:endParaRPr>
                    </a:p>
                  </p:txBody>
                </p:sp>
              </p:grpSp>
            </p:grpSp>
            <p:sp>
              <p:nvSpPr>
                <p:cNvPr id="17" name="Hexagon 1">
                  <a:extLst>
                    <a:ext uri="{FF2B5EF4-FFF2-40B4-BE49-F238E27FC236}">
                      <a16:creationId xmlns:a16="http://schemas.microsoft.com/office/drawing/2014/main" id="{1933492D-A7F9-A0B8-958D-86D46341BD2F}"/>
                    </a:ext>
                  </a:extLst>
                </p:cNvPr>
                <p:cNvSpPr/>
                <p:nvPr/>
              </p:nvSpPr>
              <p:spPr>
                <a:xfrm rot="10800000" flipH="1" flipV="1">
                  <a:off x="6012421" y="2713784"/>
                  <a:ext cx="713024" cy="278304"/>
                </a:xfrm>
                <a:custGeom>
                  <a:avLst/>
                  <a:gdLst>
                    <a:gd name="connsiteX0" fmla="*/ 0 w 713024"/>
                    <a:gd name="connsiteY0" fmla="*/ 277692 h 555383"/>
                    <a:gd name="connsiteX1" fmla="*/ 138846 w 713024"/>
                    <a:gd name="connsiteY1" fmla="*/ 0 h 555383"/>
                    <a:gd name="connsiteX2" fmla="*/ 574178 w 713024"/>
                    <a:gd name="connsiteY2" fmla="*/ 0 h 555383"/>
                    <a:gd name="connsiteX3" fmla="*/ 713024 w 713024"/>
                    <a:gd name="connsiteY3" fmla="*/ 277692 h 555383"/>
                    <a:gd name="connsiteX4" fmla="*/ 574178 w 713024"/>
                    <a:gd name="connsiteY4" fmla="*/ 555383 h 555383"/>
                    <a:gd name="connsiteX5" fmla="*/ 138846 w 713024"/>
                    <a:gd name="connsiteY5" fmla="*/ 555383 h 555383"/>
                    <a:gd name="connsiteX6" fmla="*/ 0 w 713024"/>
                    <a:gd name="connsiteY6" fmla="*/ 277692 h 555383"/>
                    <a:gd name="connsiteX0" fmla="*/ 0 w 713024"/>
                    <a:gd name="connsiteY0" fmla="*/ 277692 h 555383"/>
                    <a:gd name="connsiteX1" fmla="*/ 138846 w 713024"/>
                    <a:gd name="connsiteY1" fmla="*/ 0 h 555383"/>
                    <a:gd name="connsiteX2" fmla="*/ 574178 w 713024"/>
                    <a:gd name="connsiteY2" fmla="*/ 0 h 555383"/>
                    <a:gd name="connsiteX3" fmla="*/ 713024 w 713024"/>
                    <a:gd name="connsiteY3" fmla="*/ 277692 h 555383"/>
                    <a:gd name="connsiteX4" fmla="*/ 574178 w 713024"/>
                    <a:gd name="connsiteY4" fmla="*/ 555383 h 555383"/>
                    <a:gd name="connsiteX5" fmla="*/ 231715 w 713024"/>
                    <a:gd name="connsiteY5" fmla="*/ 555383 h 555383"/>
                    <a:gd name="connsiteX6" fmla="*/ 0 w 713024"/>
                    <a:gd name="connsiteY6" fmla="*/ 277692 h 555383"/>
                    <a:gd name="connsiteX0" fmla="*/ 0 w 713024"/>
                    <a:gd name="connsiteY0" fmla="*/ 277692 h 555383"/>
                    <a:gd name="connsiteX1" fmla="*/ 138846 w 713024"/>
                    <a:gd name="connsiteY1" fmla="*/ 0 h 555383"/>
                    <a:gd name="connsiteX2" fmla="*/ 574178 w 713024"/>
                    <a:gd name="connsiteY2" fmla="*/ 0 h 555383"/>
                    <a:gd name="connsiteX3" fmla="*/ 713024 w 713024"/>
                    <a:gd name="connsiteY3" fmla="*/ 277692 h 555383"/>
                    <a:gd name="connsiteX4" fmla="*/ 490834 w 713024"/>
                    <a:gd name="connsiteY4" fmla="*/ 553001 h 555383"/>
                    <a:gd name="connsiteX5" fmla="*/ 231715 w 713024"/>
                    <a:gd name="connsiteY5" fmla="*/ 555383 h 555383"/>
                    <a:gd name="connsiteX6" fmla="*/ 0 w 713024"/>
                    <a:gd name="connsiteY6" fmla="*/ 277692 h 555383"/>
                    <a:gd name="connsiteX0" fmla="*/ 0 w 713024"/>
                    <a:gd name="connsiteY0" fmla="*/ 277692 h 555383"/>
                    <a:gd name="connsiteX1" fmla="*/ 217427 w 713024"/>
                    <a:gd name="connsiteY1" fmla="*/ 0 h 555383"/>
                    <a:gd name="connsiteX2" fmla="*/ 574178 w 713024"/>
                    <a:gd name="connsiteY2" fmla="*/ 0 h 555383"/>
                    <a:gd name="connsiteX3" fmla="*/ 713024 w 713024"/>
                    <a:gd name="connsiteY3" fmla="*/ 277692 h 555383"/>
                    <a:gd name="connsiteX4" fmla="*/ 490834 w 713024"/>
                    <a:gd name="connsiteY4" fmla="*/ 553001 h 555383"/>
                    <a:gd name="connsiteX5" fmla="*/ 231715 w 713024"/>
                    <a:gd name="connsiteY5" fmla="*/ 555383 h 555383"/>
                    <a:gd name="connsiteX6" fmla="*/ 0 w 713024"/>
                    <a:gd name="connsiteY6" fmla="*/ 277692 h 555383"/>
                    <a:gd name="connsiteX0" fmla="*/ 0 w 713024"/>
                    <a:gd name="connsiteY0" fmla="*/ 277692 h 555383"/>
                    <a:gd name="connsiteX1" fmla="*/ 217427 w 713024"/>
                    <a:gd name="connsiteY1" fmla="*/ 0 h 555383"/>
                    <a:gd name="connsiteX2" fmla="*/ 478928 w 713024"/>
                    <a:gd name="connsiteY2" fmla="*/ 7144 h 555383"/>
                    <a:gd name="connsiteX3" fmla="*/ 713024 w 713024"/>
                    <a:gd name="connsiteY3" fmla="*/ 277692 h 555383"/>
                    <a:gd name="connsiteX4" fmla="*/ 490834 w 713024"/>
                    <a:gd name="connsiteY4" fmla="*/ 553001 h 555383"/>
                    <a:gd name="connsiteX5" fmla="*/ 231715 w 713024"/>
                    <a:gd name="connsiteY5" fmla="*/ 555383 h 555383"/>
                    <a:gd name="connsiteX6" fmla="*/ 0 w 713024"/>
                    <a:gd name="connsiteY6" fmla="*/ 277692 h 555383"/>
                    <a:gd name="connsiteX0" fmla="*/ 0 w 713024"/>
                    <a:gd name="connsiteY0" fmla="*/ 277692 h 555383"/>
                    <a:gd name="connsiteX1" fmla="*/ 217427 w 713024"/>
                    <a:gd name="connsiteY1" fmla="*/ 0 h 555383"/>
                    <a:gd name="connsiteX2" fmla="*/ 486072 w 713024"/>
                    <a:gd name="connsiteY2" fmla="*/ 0 h 555383"/>
                    <a:gd name="connsiteX3" fmla="*/ 713024 w 713024"/>
                    <a:gd name="connsiteY3" fmla="*/ 277692 h 555383"/>
                    <a:gd name="connsiteX4" fmla="*/ 490834 w 713024"/>
                    <a:gd name="connsiteY4" fmla="*/ 553001 h 555383"/>
                    <a:gd name="connsiteX5" fmla="*/ 231715 w 713024"/>
                    <a:gd name="connsiteY5" fmla="*/ 555383 h 555383"/>
                    <a:gd name="connsiteX6" fmla="*/ 0 w 713024"/>
                    <a:gd name="connsiteY6" fmla="*/ 277692 h 55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024" h="555383">
                      <a:moveTo>
                        <a:pt x="0" y="277692"/>
                      </a:moveTo>
                      <a:lnTo>
                        <a:pt x="217427" y="0"/>
                      </a:lnTo>
                      <a:lnTo>
                        <a:pt x="486072" y="0"/>
                      </a:lnTo>
                      <a:lnTo>
                        <a:pt x="713024" y="277692"/>
                      </a:lnTo>
                      <a:lnTo>
                        <a:pt x="490834" y="553001"/>
                      </a:lnTo>
                      <a:lnTo>
                        <a:pt x="231715" y="555383"/>
                      </a:lnTo>
                      <a:lnTo>
                        <a:pt x="0" y="277692"/>
                      </a:lnTo>
                      <a:close/>
                    </a:path>
                  </a:pathLst>
                </a:custGeom>
                <a:blipFill dpi="0" rotWithShape="1">
                  <a:blip r:embed="rId2"/>
                  <a:srcRect/>
                  <a:tile tx="0" ty="0" sx="1000" sy="9000" flip="none" algn="tl"/>
                </a:blip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ea typeface="+mj-ea"/>
                  </a:endParaRPr>
                </a:p>
              </p:txBody>
            </p:sp>
            <p:sp>
              <p:nvSpPr>
                <p:cNvPr id="18" name="Oval 17">
                  <a:extLst>
                    <a:ext uri="{FF2B5EF4-FFF2-40B4-BE49-F238E27FC236}">
                      <a16:creationId xmlns:a16="http://schemas.microsoft.com/office/drawing/2014/main" id="{BB2DA37C-E8E5-80FC-56A6-B87C90C3413A}"/>
                    </a:ext>
                  </a:extLst>
                </p:cNvPr>
                <p:cNvSpPr/>
                <p:nvPr/>
              </p:nvSpPr>
              <p:spPr>
                <a:xfrm>
                  <a:off x="6270232" y="2798936"/>
                  <a:ext cx="197403" cy="108000"/>
                </a:xfrm>
                <a:prstGeom prst="ellipse">
                  <a:avLst/>
                </a:prstGeom>
                <a:solidFill>
                  <a:schemeClr val="tx1">
                    <a:lumMod val="50000"/>
                    <a:lumOff val="50000"/>
                  </a:schemeClr>
                </a:solid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ea typeface="+mj-ea"/>
                  </a:endParaRPr>
                </a:p>
              </p:txBody>
            </p:sp>
          </p:grpSp>
        </p:grpSp>
        <p:sp>
          <p:nvSpPr>
            <p:cNvPr id="12" name="Rectangle 56">
              <a:extLst>
                <a:ext uri="{FF2B5EF4-FFF2-40B4-BE49-F238E27FC236}">
                  <a16:creationId xmlns:a16="http://schemas.microsoft.com/office/drawing/2014/main" id="{514FD221-83A2-510A-93DE-A50BEAA86828}"/>
                </a:ext>
              </a:extLst>
            </p:cNvPr>
            <p:cNvSpPr/>
            <p:nvPr/>
          </p:nvSpPr>
          <p:spPr>
            <a:xfrm rot="10800000">
              <a:off x="8947815" y="2819910"/>
              <a:ext cx="2484002" cy="2984042"/>
            </a:xfrm>
            <a:custGeom>
              <a:avLst/>
              <a:gdLst/>
              <a:ahLst/>
              <a:cxnLst/>
              <a:rect l="l" t="t" r="r" b="b"/>
              <a:pathLst>
                <a:path w="2484001" h="2984041">
                  <a:moveTo>
                    <a:pt x="198155" y="398133"/>
                  </a:moveTo>
                  <a:cubicBezTo>
                    <a:pt x="251227" y="398133"/>
                    <a:pt x="294251" y="355109"/>
                    <a:pt x="294251" y="302037"/>
                  </a:cubicBezTo>
                  <a:cubicBezTo>
                    <a:pt x="294251" y="248965"/>
                    <a:pt x="251227" y="205941"/>
                    <a:pt x="198155" y="205941"/>
                  </a:cubicBezTo>
                  <a:cubicBezTo>
                    <a:pt x="145083" y="205941"/>
                    <a:pt x="102059" y="248965"/>
                    <a:pt x="102059" y="302037"/>
                  </a:cubicBezTo>
                  <a:cubicBezTo>
                    <a:pt x="102059" y="355109"/>
                    <a:pt x="145083" y="398133"/>
                    <a:pt x="198155" y="398133"/>
                  </a:cubicBezTo>
                  <a:close/>
                  <a:moveTo>
                    <a:pt x="198155" y="816128"/>
                  </a:moveTo>
                  <a:cubicBezTo>
                    <a:pt x="251227" y="816128"/>
                    <a:pt x="294251" y="773104"/>
                    <a:pt x="294251" y="720032"/>
                  </a:cubicBezTo>
                  <a:cubicBezTo>
                    <a:pt x="294251" y="666960"/>
                    <a:pt x="251227" y="623936"/>
                    <a:pt x="198155" y="623936"/>
                  </a:cubicBezTo>
                  <a:cubicBezTo>
                    <a:pt x="145083" y="623936"/>
                    <a:pt x="102059" y="666960"/>
                    <a:pt x="102059" y="720032"/>
                  </a:cubicBezTo>
                  <a:cubicBezTo>
                    <a:pt x="102059" y="773104"/>
                    <a:pt x="145083" y="816128"/>
                    <a:pt x="198155" y="816128"/>
                  </a:cubicBezTo>
                  <a:close/>
                  <a:moveTo>
                    <a:pt x="198155" y="1234123"/>
                  </a:moveTo>
                  <a:cubicBezTo>
                    <a:pt x="251227" y="1234123"/>
                    <a:pt x="294251" y="1191099"/>
                    <a:pt x="294251" y="1138027"/>
                  </a:cubicBezTo>
                  <a:cubicBezTo>
                    <a:pt x="294251" y="1084955"/>
                    <a:pt x="251227" y="1041931"/>
                    <a:pt x="198155" y="1041931"/>
                  </a:cubicBezTo>
                  <a:cubicBezTo>
                    <a:pt x="145083" y="1041931"/>
                    <a:pt x="102059" y="1084955"/>
                    <a:pt x="102059" y="1138027"/>
                  </a:cubicBezTo>
                  <a:cubicBezTo>
                    <a:pt x="102059" y="1191099"/>
                    <a:pt x="145083" y="1234123"/>
                    <a:pt x="198155" y="1234123"/>
                  </a:cubicBezTo>
                  <a:close/>
                  <a:moveTo>
                    <a:pt x="198155" y="1652118"/>
                  </a:moveTo>
                  <a:cubicBezTo>
                    <a:pt x="251227" y="1652118"/>
                    <a:pt x="294251" y="1609094"/>
                    <a:pt x="294251" y="1556022"/>
                  </a:cubicBezTo>
                  <a:cubicBezTo>
                    <a:pt x="294251" y="1502950"/>
                    <a:pt x="251227" y="1459926"/>
                    <a:pt x="198155" y="1459926"/>
                  </a:cubicBezTo>
                  <a:cubicBezTo>
                    <a:pt x="145083" y="1459926"/>
                    <a:pt x="102059" y="1502950"/>
                    <a:pt x="102059" y="1556022"/>
                  </a:cubicBezTo>
                  <a:cubicBezTo>
                    <a:pt x="102059" y="1609094"/>
                    <a:pt x="145083" y="1652118"/>
                    <a:pt x="198155" y="1652118"/>
                  </a:cubicBezTo>
                  <a:close/>
                  <a:moveTo>
                    <a:pt x="198155" y="2070113"/>
                  </a:moveTo>
                  <a:cubicBezTo>
                    <a:pt x="251227" y="2070113"/>
                    <a:pt x="294251" y="2027089"/>
                    <a:pt x="294251" y="1974017"/>
                  </a:cubicBezTo>
                  <a:cubicBezTo>
                    <a:pt x="294251" y="1920945"/>
                    <a:pt x="251227" y="1877921"/>
                    <a:pt x="198155" y="1877921"/>
                  </a:cubicBezTo>
                  <a:cubicBezTo>
                    <a:pt x="145083" y="1877921"/>
                    <a:pt x="102059" y="1920945"/>
                    <a:pt x="102059" y="1974017"/>
                  </a:cubicBezTo>
                  <a:cubicBezTo>
                    <a:pt x="102059" y="2027089"/>
                    <a:pt x="145083" y="2070113"/>
                    <a:pt x="198155" y="2070113"/>
                  </a:cubicBezTo>
                  <a:close/>
                  <a:moveTo>
                    <a:pt x="198155" y="2488108"/>
                  </a:moveTo>
                  <a:cubicBezTo>
                    <a:pt x="251227" y="2488108"/>
                    <a:pt x="294251" y="2445084"/>
                    <a:pt x="294251" y="2392012"/>
                  </a:cubicBezTo>
                  <a:cubicBezTo>
                    <a:pt x="294251" y="2338940"/>
                    <a:pt x="251227" y="2295916"/>
                    <a:pt x="198155" y="2295916"/>
                  </a:cubicBezTo>
                  <a:cubicBezTo>
                    <a:pt x="145083" y="2295916"/>
                    <a:pt x="102059" y="2338940"/>
                    <a:pt x="102059" y="2392012"/>
                  </a:cubicBezTo>
                  <a:cubicBezTo>
                    <a:pt x="102059" y="2445084"/>
                    <a:pt x="145083" y="2488108"/>
                    <a:pt x="198155" y="2488108"/>
                  </a:cubicBezTo>
                  <a:close/>
                  <a:moveTo>
                    <a:pt x="0" y="2984041"/>
                  </a:moveTo>
                  <a:lnTo>
                    <a:pt x="0" y="0"/>
                  </a:lnTo>
                  <a:lnTo>
                    <a:pt x="2484001" y="0"/>
                  </a:lnTo>
                  <a:lnTo>
                    <a:pt x="2484001" y="500040"/>
                  </a:lnTo>
                  <a:close/>
                </a:path>
              </a:pathLst>
            </a:custGeom>
            <a:solidFill>
              <a:schemeClr val="accent1"/>
            </a:solidFill>
            <a:ln>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ea typeface="+mj-ea"/>
              </a:endParaRPr>
            </a:p>
          </p:txBody>
        </p:sp>
      </p:grpSp>
      <p:sp>
        <p:nvSpPr>
          <p:cNvPr id="34" name="TextBox 33">
            <a:extLst>
              <a:ext uri="{FF2B5EF4-FFF2-40B4-BE49-F238E27FC236}">
                <a16:creationId xmlns:a16="http://schemas.microsoft.com/office/drawing/2014/main" id="{BC7E526C-3FB5-7EFC-F549-F47E193E3305}"/>
              </a:ext>
            </a:extLst>
          </p:cNvPr>
          <p:cNvSpPr txBox="1"/>
          <p:nvPr/>
        </p:nvSpPr>
        <p:spPr>
          <a:xfrm>
            <a:off x="873509" y="1391609"/>
            <a:ext cx="10030364" cy="1400383"/>
          </a:xfrm>
          <a:prstGeom prst="rect">
            <a:avLst/>
          </a:prstGeom>
          <a:noFill/>
        </p:spPr>
        <p:txBody>
          <a:bodyPr wrap="square">
            <a:spAutoFit/>
          </a:bodyPr>
          <a:lstStyle/>
          <a:p>
            <a:pPr algn="just" rtl="0">
              <a:spcBef>
                <a:spcPts val="0"/>
              </a:spcBef>
              <a:spcAft>
                <a:spcPts val="1200"/>
              </a:spcAft>
            </a:pPr>
            <a:r>
              <a:rPr lang="en-US" sz="1500" b="0" i="0" u="none" strike="noStrike" dirty="0">
                <a:solidFill>
                  <a:srgbClr val="525252"/>
                </a:solidFill>
                <a:effectLst/>
                <a:latin typeface="Arial" panose="020B0604020202020204" pitchFamily="34" charset="0"/>
              </a:rPr>
              <a:t>Convolutional neural networks are distinguished from other neural networks by their superior performance with image, speech, or audio signal inputs. They have three main types of layers, which are: </a:t>
            </a:r>
            <a:endParaRPr lang="en-US" sz="1500" b="0" dirty="0">
              <a:effectLst/>
            </a:endParaRPr>
          </a:p>
          <a:p>
            <a:pPr marL="285750" indent="-285750" algn="just" rtl="0" fontAlgn="base">
              <a:spcBef>
                <a:spcPts val="0"/>
              </a:spcBef>
              <a:spcAft>
                <a:spcPts val="0"/>
              </a:spcAft>
              <a:buFont typeface="Wingdings" panose="05000000000000000000" pitchFamily="2" charset="2"/>
              <a:buChar char="v"/>
            </a:pPr>
            <a:r>
              <a:rPr lang="en-US" sz="1500" b="0" i="0" u="none" strike="noStrike" dirty="0">
                <a:solidFill>
                  <a:srgbClr val="525252"/>
                </a:solidFill>
                <a:effectLst/>
                <a:latin typeface="Arial" panose="020B0604020202020204" pitchFamily="34" charset="0"/>
              </a:rPr>
              <a:t>Convolutional Layer, </a:t>
            </a:r>
          </a:p>
          <a:p>
            <a:pPr marL="285750" indent="-285750" algn="just" rtl="0" fontAlgn="base">
              <a:spcBef>
                <a:spcPts val="0"/>
              </a:spcBef>
              <a:spcAft>
                <a:spcPts val="0"/>
              </a:spcAft>
              <a:buFont typeface="Wingdings" panose="05000000000000000000" pitchFamily="2" charset="2"/>
              <a:buChar char="v"/>
            </a:pPr>
            <a:r>
              <a:rPr lang="en-US" sz="1500" b="0" i="0" u="none" strike="noStrike" dirty="0">
                <a:solidFill>
                  <a:srgbClr val="525252"/>
                </a:solidFill>
                <a:effectLst/>
                <a:latin typeface="Arial" panose="020B0604020202020204" pitchFamily="34" charset="0"/>
              </a:rPr>
              <a:t>Pooling Layer,</a:t>
            </a:r>
          </a:p>
          <a:p>
            <a:pPr marL="285750" indent="-285750" algn="just" rtl="0" fontAlgn="base">
              <a:spcBef>
                <a:spcPts val="0"/>
              </a:spcBef>
              <a:spcAft>
                <a:spcPts val="1200"/>
              </a:spcAft>
              <a:buFont typeface="Wingdings" panose="05000000000000000000" pitchFamily="2" charset="2"/>
              <a:buChar char="v"/>
            </a:pPr>
            <a:r>
              <a:rPr lang="en-US" sz="1500" b="0" i="0" u="none" strike="noStrike" dirty="0">
                <a:solidFill>
                  <a:srgbClr val="525252"/>
                </a:solidFill>
                <a:effectLst/>
                <a:latin typeface="Arial" panose="020B0604020202020204" pitchFamily="34" charset="0"/>
              </a:rPr>
              <a:t>Fully Connected Layer</a:t>
            </a:r>
          </a:p>
        </p:txBody>
      </p:sp>
      <p:pic>
        <p:nvPicPr>
          <p:cNvPr id="6146" name="Picture 2" descr="An example of a convolutional neural network (CNN or ConvNet) including...  | Download Scientific Diagram">
            <a:extLst>
              <a:ext uri="{FF2B5EF4-FFF2-40B4-BE49-F238E27FC236}">
                <a16:creationId xmlns:a16="http://schemas.microsoft.com/office/drawing/2014/main" id="{43EF4CF4-2E28-DB27-6703-3F13334FD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675" y="2284047"/>
            <a:ext cx="4502450" cy="196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F48E8FD-CD9C-4F3D-84C9-682C9CDD8FF4}"/>
              </a:ext>
            </a:extLst>
          </p:cNvPr>
          <p:cNvCxnSpPr>
            <a:cxnSpLocks/>
          </p:cNvCxnSpPr>
          <p:nvPr/>
        </p:nvCxnSpPr>
        <p:spPr>
          <a:xfrm flipV="1">
            <a:off x="981112" y="3709066"/>
            <a:ext cx="11363" cy="1800000"/>
          </a:xfrm>
          <a:prstGeom prst="line">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4AF5935-8BC3-49EB-BB4D-F7786E8A555B}"/>
              </a:ext>
            </a:extLst>
          </p:cNvPr>
          <p:cNvCxnSpPr>
            <a:cxnSpLocks/>
          </p:cNvCxnSpPr>
          <p:nvPr/>
        </p:nvCxnSpPr>
        <p:spPr>
          <a:xfrm flipV="1">
            <a:off x="3301544" y="3064493"/>
            <a:ext cx="11363" cy="1800000"/>
          </a:xfrm>
          <a:prstGeom prst="line">
            <a:avLst/>
          </a:prstGeom>
          <a:ln w="254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A14BFB3-3BD2-4643-A720-A74E101B5862}"/>
              </a:ext>
            </a:extLst>
          </p:cNvPr>
          <p:cNvCxnSpPr>
            <a:cxnSpLocks/>
          </p:cNvCxnSpPr>
          <p:nvPr/>
        </p:nvCxnSpPr>
        <p:spPr>
          <a:xfrm flipV="1">
            <a:off x="5621976" y="2419921"/>
            <a:ext cx="11363" cy="1800000"/>
          </a:xfrm>
          <a:prstGeom prst="line">
            <a:avLst/>
          </a:prstGeom>
          <a:ln w="2540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D44D0EF-0883-4665-A1FB-BCFB3D3B90DE}"/>
              </a:ext>
            </a:extLst>
          </p:cNvPr>
          <p:cNvCxnSpPr>
            <a:cxnSpLocks/>
          </p:cNvCxnSpPr>
          <p:nvPr/>
        </p:nvCxnSpPr>
        <p:spPr>
          <a:xfrm flipV="1">
            <a:off x="7942408" y="1775349"/>
            <a:ext cx="11363" cy="1800000"/>
          </a:xfrm>
          <a:prstGeom prst="line">
            <a:avLst/>
          </a:prstGeom>
          <a:ln w="2540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B9FF69-5EB7-4B3E-AC75-4781B161EF20}"/>
              </a:ext>
            </a:extLst>
          </p:cNvPr>
          <p:cNvSpPr/>
          <p:nvPr/>
        </p:nvSpPr>
        <p:spPr>
          <a:xfrm>
            <a:off x="2330118" y="5525027"/>
            <a:ext cx="1656184" cy="360040"/>
          </a:xfrm>
          <a:prstGeom prst="rect">
            <a:avLst/>
          </a:prstGeom>
          <a:solidFill>
            <a:schemeClr val="accent1"/>
          </a:solidFill>
          <a:ln>
            <a:noFill/>
          </a:ln>
          <a:scene3d>
            <a:camera prst="orthographicFront">
              <a:rot lat="297669" lon="18624798" rev="52620"/>
            </a:camera>
            <a:lightRig rig="threePt" dir="t">
              <a:rot lat="0" lon="0" rev="1800000"/>
            </a:lightRig>
          </a:scene3d>
          <a:sp3d extrusionH="21717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D9B96070-8D32-4230-9283-3165B67BBB00}"/>
              </a:ext>
            </a:extLst>
          </p:cNvPr>
          <p:cNvSpPr/>
          <p:nvPr/>
        </p:nvSpPr>
        <p:spPr>
          <a:xfrm>
            <a:off x="4650550" y="4876955"/>
            <a:ext cx="1656184" cy="360040"/>
          </a:xfrm>
          <a:prstGeom prst="rect">
            <a:avLst/>
          </a:prstGeom>
          <a:solidFill>
            <a:schemeClr val="accent2"/>
          </a:solidFill>
          <a:ln>
            <a:noFill/>
          </a:ln>
          <a:scene3d>
            <a:camera prst="orthographicFront">
              <a:rot lat="297669" lon="18624798" rev="52620"/>
            </a:camera>
            <a:lightRig rig="threePt" dir="t">
              <a:rot lat="0" lon="0" rev="1800000"/>
            </a:lightRig>
          </a:scene3d>
          <a:sp3d extrusionH="2171700">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0980F264-D8C6-4A4E-95AA-27DB7B12EF2B}"/>
              </a:ext>
            </a:extLst>
          </p:cNvPr>
          <p:cNvSpPr/>
          <p:nvPr/>
        </p:nvSpPr>
        <p:spPr>
          <a:xfrm>
            <a:off x="6970982" y="4228883"/>
            <a:ext cx="1656184" cy="360040"/>
          </a:xfrm>
          <a:prstGeom prst="rect">
            <a:avLst/>
          </a:prstGeom>
          <a:solidFill>
            <a:schemeClr val="accent3"/>
          </a:solidFill>
          <a:ln>
            <a:noFill/>
          </a:ln>
          <a:scene3d>
            <a:camera prst="orthographicFront">
              <a:rot lat="297669" lon="18624798" rev="52620"/>
            </a:camera>
            <a:lightRig rig="threePt" dir="t">
              <a:rot lat="0" lon="0" rev="1800000"/>
            </a:lightRig>
          </a:scene3d>
          <a:sp3d extrusionH="2171700">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4415A0B2-98BC-41CE-B451-63C659984440}"/>
              </a:ext>
            </a:extLst>
          </p:cNvPr>
          <p:cNvSpPr/>
          <p:nvPr/>
        </p:nvSpPr>
        <p:spPr>
          <a:xfrm>
            <a:off x="9291414" y="3580811"/>
            <a:ext cx="1656184" cy="360040"/>
          </a:xfrm>
          <a:prstGeom prst="rect">
            <a:avLst/>
          </a:prstGeom>
          <a:solidFill>
            <a:schemeClr val="accent4"/>
          </a:solidFill>
          <a:ln>
            <a:noFill/>
          </a:ln>
          <a:scene3d>
            <a:camera prst="orthographicFront">
              <a:rot lat="297669" lon="18624798" rev="52620"/>
            </a:camera>
            <a:lightRig rig="threePt" dir="t">
              <a:rot lat="0" lon="0" rev="1800000"/>
            </a:lightRig>
          </a:scene3d>
          <a:sp3d extrusionH="2171700">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Arc 10">
            <a:extLst>
              <a:ext uri="{FF2B5EF4-FFF2-40B4-BE49-F238E27FC236}">
                <a16:creationId xmlns:a16="http://schemas.microsoft.com/office/drawing/2014/main" id="{1DCB8D4E-C1F7-48C1-9C1C-698A4A7DCB25}"/>
              </a:ext>
            </a:extLst>
          </p:cNvPr>
          <p:cNvSpPr/>
          <p:nvPr/>
        </p:nvSpPr>
        <p:spPr>
          <a:xfrm>
            <a:off x="3386312" y="5287987"/>
            <a:ext cx="2274213" cy="777093"/>
          </a:xfrm>
          <a:prstGeom prst="arc">
            <a:avLst>
              <a:gd name="adj1" fmla="val 20633190"/>
              <a:gd name="adj2" fmla="val 9870224"/>
            </a:avLst>
          </a:prstGeom>
          <a:ln w="12700">
            <a:solidFill>
              <a:schemeClr val="tx1">
                <a:lumMod val="75000"/>
                <a:lumOff val="25000"/>
              </a:schemeClr>
            </a:solidFill>
            <a:prstDash val="dash"/>
            <a:headEnd type="triangl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B7B5BB48-E4FF-4986-9DFF-E57A32DB5C8B}"/>
              </a:ext>
            </a:extLst>
          </p:cNvPr>
          <p:cNvGrpSpPr/>
          <p:nvPr/>
        </p:nvGrpSpPr>
        <p:grpSpPr>
          <a:xfrm>
            <a:off x="1153588" y="3796418"/>
            <a:ext cx="2000666" cy="1373074"/>
            <a:chOff x="4965552" y="1736224"/>
            <a:chExt cx="1374974" cy="1373074"/>
          </a:xfrm>
        </p:grpSpPr>
        <p:sp>
          <p:nvSpPr>
            <p:cNvPr id="13" name="TextBox 12">
              <a:extLst>
                <a:ext uri="{FF2B5EF4-FFF2-40B4-BE49-F238E27FC236}">
                  <a16:creationId xmlns:a16="http://schemas.microsoft.com/office/drawing/2014/main" id="{DF27DED6-70A9-41AE-B2F8-65E9D9E632DF}"/>
                </a:ext>
              </a:extLst>
            </p:cNvPr>
            <p:cNvSpPr txBox="1"/>
            <p:nvPr/>
          </p:nvSpPr>
          <p:spPr>
            <a:xfrm>
              <a:off x="4965552" y="2001302"/>
              <a:ext cx="1374974" cy="1107996"/>
            </a:xfrm>
            <a:prstGeom prst="rect">
              <a:avLst/>
            </a:prstGeom>
            <a:noFill/>
          </p:spPr>
          <p:txBody>
            <a:bodyPr wrap="square" rtlCol="0">
              <a:spAutoFit/>
            </a:bodyPr>
            <a:lstStyle/>
            <a:p>
              <a:endParaRPr lang="en-US" sz="1100" b="0" i="0" u="none" strike="noStrike" dirty="0">
                <a:solidFill>
                  <a:srgbClr val="000000"/>
                </a:solidFill>
                <a:effectLst/>
                <a:latin typeface="Arial" panose="020B0604020202020204" pitchFamily="34" charset="0"/>
              </a:endParaRPr>
            </a:p>
            <a:p>
              <a:r>
                <a:rPr lang="en-US" sz="1100" b="0" i="0" u="none" strike="noStrike" dirty="0">
                  <a:solidFill>
                    <a:srgbClr val="000000"/>
                  </a:solidFill>
                  <a:effectLst/>
                  <a:latin typeface="Arial" panose="020B0604020202020204" pitchFamily="34" charset="0"/>
                </a:rPr>
                <a:t>defines the structural aspects of the human body during motion, i.e., what the body is doing and the relationship of the body parts during motion.</a:t>
              </a:r>
              <a:endParaRPr lang="ko-KR" altLang="en-US" sz="11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5FBF18D-D936-46B8-BF6B-12BAD98471AB}"/>
                </a:ext>
              </a:extLst>
            </p:cNvPr>
            <p:cNvSpPr txBox="1"/>
            <p:nvPr/>
          </p:nvSpPr>
          <p:spPr>
            <a:xfrm>
              <a:off x="4965552" y="1736224"/>
              <a:ext cx="1374974" cy="369332"/>
            </a:xfrm>
            <a:prstGeom prst="rect">
              <a:avLst/>
            </a:prstGeom>
            <a:noFill/>
          </p:spPr>
          <p:txBody>
            <a:bodyPr wrap="square" rtlCol="0">
              <a:spAutoFit/>
            </a:bodyPr>
            <a:lstStyle/>
            <a:p>
              <a:r>
                <a:rPr lang="en-US" sz="1800" b="1" i="0" u="none" strike="noStrike" dirty="0">
                  <a:solidFill>
                    <a:srgbClr val="000000"/>
                  </a:solidFill>
                  <a:effectLst/>
                  <a:latin typeface="Arial" panose="020B0604020202020204" pitchFamily="34" charset="0"/>
                </a:rPr>
                <a:t>Body</a:t>
              </a:r>
              <a:endParaRPr lang="ko-KR" altLang="en-US" sz="14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FE35A4BA-234F-4CCA-A5D4-F4E3133EB0F6}"/>
              </a:ext>
            </a:extLst>
          </p:cNvPr>
          <p:cNvGrpSpPr/>
          <p:nvPr/>
        </p:nvGrpSpPr>
        <p:grpSpPr>
          <a:xfrm>
            <a:off x="3474020" y="3151845"/>
            <a:ext cx="2000666" cy="1373074"/>
            <a:chOff x="4965552" y="1736224"/>
            <a:chExt cx="1374974" cy="1373074"/>
          </a:xfrm>
        </p:grpSpPr>
        <p:sp>
          <p:nvSpPr>
            <p:cNvPr id="16" name="TextBox 15">
              <a:extLst>
                <a:ext uri="{FF2B5EF4-FFF2-40B4-BE49-F238E27FC236}">
                  <a16:creationId xmlns:a16="http://schemas.microsoft.com/office/drawing/2014/main" id="{5E369FB3-5C6C-4099-913E-FE3FE4DEF66C}"/>
                </a:ext>
              </a:extLst>
            </p:cNvPr>
            <p:cNvSpPr txBox="1"/>
            <p:nvPr/>
          </p:nvSpPr>
          <p:spPr>
            <a:xfrm>
              <a:off x="4965552" y="2001302"/>
              <a:ext cx="1374974" cy="1107996"/>
            </a:xfrm>
            <a:prstGeom prst="rect">
              <a:avLst/>
            </a:prstGeom>
            <a:noFill/>
          </p:spPr>
          <p:txBody>
            <a:bodyPr wrap="square" rtlCol="0">
              <a:spAutoFit/>
            </a:bodyPr>
            <a:lstStyle/>
            <a:p>
              <a:endParaRPr lang="en-US" sz="1100" b="0" i="0" u="none" strike="noStrike" dirty="0">
                <a:solidFill>
                  <a:srgbClr val="000000"/>
                </a:solidFill>
                <a:effectLst/>
                <a:latin typeface="Arial" panose="020B0604020202020204" pitchFamily="34" charset="0"/>
              </a:endParaRPr>
            </a:p>
            <a:p>
              <a:r>
                <a:rPr lang="en-US" sz="1100" b="0" i="0" u="none" strike="noStrike" dirty="0">
                  <a:solidFill>
                    <a:srgbClr val="000000"/>
                  </a:solidFill>
                  <a:effectLst/>
                  <a:latin typeface="Arial" panose="020B0604020202020204" pitchFamily="34" charset="0"/>
                </a:rPr>
                <a:t>is the dynamic component, which is used to describe the characteristics of movement based on humans’ inner attitudes.</a:t>
              </a:r>
              <a:endParaRPr lang="ko-KR" altLang="en-US" sz="9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E0B0AF69-0E60-4A51-8F50-C366626BD0D5}"/>
                </a:ext>
              </a:extLst>
            </p:cNvPr>
            <p:cNvSpPr txBox="1"/>
            <p:nvPr/>
          </p:nvSpPr>
          <p:spPr>
            <a:xfrm>
              <a:off x="4965552" y="1736224"/>
              <a:ext cx="1374974" cy="369332"/>
            </a:xfrm>
            <a:prstGeom prst="rect">
              <a:avLst/>
            </a:prstGeom>
            <a:noFill/>
          </p:spPr>
          <p:txBody>
            <a:bodyPr wrap="square" rtlCol="0">
              <a:spAutoFit/>
            </a:bodyPr>
            <a:lstStyle/>
            <a:p>
              <a:r>
                <a:rPr lang="en-US" sz="1800" b="1" i="0" u="none" strike="noStrike" dirty="0">
                  <a:solidFill>
                    <a:srgbClr val="000000"/>
                  </a:solidFill>
                  <a:effectLst/>
                  <a:latin typeface="Arial" panose="020B0604020202020204" pitchFamily="34" charset="0"/>
                </a:rPr>
                <a:t>Effort</a:t>
              </a:r>
              <a:r>
                <a:rPr lang="en-US" sz="1800" b="0" i="0" u="none" strike="noStrike" dirty="0">
                  <a:solidFill>
                    <a:srgbClr val="000000"/>
                  </a:solidFill>
                  <a:effectLst/>
                  <a:latin typeface="Arial" panose="020B0604020202020204" pitchFamily="34" charset="0"/>
                </a:rPr>
                <a:t> </a:t>
              </a:r>
              <a:endParaRPr lang="ko-KR" altLang="en-US" sz="14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731F8245-423D-41D9-84D4-BE7A159D30A2}"/>
              </a:ext>
            </a:extLst>
          </p:cNvPr>
          <p:cNvGrpSpPr/>
          <p:nvPr/>
        </p:nvGrpSpPr>
        <p:grpSpPr>
          <a:xfrm>
            <a:off x="5794452" y="2507273"/>
            <a:ext cx="2000666" cy="1203797"/>
            <a:chOff x="4965552" y="1736224"/>
            <a:chExt cx="1374974" cy="1203797"/>
          </a:xfrm>
        </p:grpSpPr>
        <p:sp>
          <p:nvSpPr>
            <p:cNvPr id="19" name="TextBox 18">
              <a:extLst>
                <a:ext uri="{FF2B5EF4-FFF2-40B4-BE49-F238E27FC236}">
                  <a16:creationId xmlns:a16="http://schemas.microsoft.com/office/drawing/2014/main" id="{6A214534-075A-43E9-B378-6B6E0A998404}"/>
                </a:ext>
              </a:extLst>
            </p:cNvPr>
            <p:cNvSpPr txBox="1"/>
            <p:nvPr/>
          </p:nvSpPr>
          <p:spPr>
            <a:xfrm>
              <a:off x="4965552" y="2001302"/>
              <a:ext cx="1374974" cy="938719"/>
            </a:xfrm>
            <a:prstGeom prst="rect">
              <a:avLst/>
            </a:prstGeom>
            <a:noFill/>
          </p:spPr>
          <p:txBody>
            <a:bodyPr wrap="square" rtlCol="0">
              <a:spAutoFit/>
            </a:bodyPr>
            <a:lstStyle/>
            <a:p>
              <a:endParaRPr lang="en-US" sz="1100" b="0" i="0" u="none" strike="noStrike" dirty="0">
                <a:solidFill>
                  <a:srgbClr val="000000"/>
                </a:solidFill>
                <a:effectLst/>
                <a:latin typeface="Arial" panose="020B0604020202020204" pitchFamily="34" charset="0"/>
              </a:endParaRPr>
            </a:p>
            <a:p>
              <a:r>
                <a:rPr lang="en-US" sz="1100" b="0" i="0" u="none" strike="noStrike" dirty="0">
                  <a:solidFill>
                    <a:srgbClr val="000000"/>
                  </a:solidFill>
                  <a:effectLst/>
                  <a:latin typeface="Arial" panose="020B0604020202020204" pitchFamily="34" charset="0"/>
                </a:rPr>
                <a:t>determines the way these attitudes are expressed through the body, and it is manifested in postures.</a:t>
              </a:r>
              <a:endParaRPr lang="ko-KR" altLang="en-US" sz="9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1CB645D-982B-4DCB-B243-1412FCA7BD16}"/>
                </a:ext>
              </a:extLst>
            </p:cNvPr>
            <p:cNvSpPr txBox="1"/>
            <p:nvPr/>
          </p:nvSpPr>
          <p:spPr>
            <a:xfrm>
              <a:off x="4965552" y="1736224"/>
              <a:ext cx="1374974" cy="369332"/>
            </a:xfrm>
            <a:prstGeom prst="rect">
              <a:avLst/>
            </a:prstGeom>
            <a:noFill/>
          </p:spPr>
          <p:txBody>
            <a:bodyPr wrap="square" rtlCol="0">
              <a:spAutoFit/>
            </a:bodyPr>
            <a:lstStyle/>
            <a:p>
              <a:r>
                <a:rPr lang="en-US" sz="1800" b="1" i="0" u="none" strike="noStrike" dirty="0">
                  <a:solidFill>
                    <a:srgbClr val="000000"/>
                  </a:solidFill>
                  <a:effectLst/>
                  <a:latin typeface="Arial" panose="020B0604020202020204" pitchFamily="34" charset="0"/>
                </a:rPr>
                <a:t>Shape</a:t>
              </a:r>
              <a:r>
                <a:rPr lang="en-US" sz="1800" b="0" i="0" u="none" strike="noStrike" dirty="0">
                  <a:solidFill>
                    <a:srgbClr val="000000"/>
                  </a:solidFill>
                  <a:effectLst/>
                  <a:latin typeface="Arial" panose="020B0604020202020204" pitchFamily="34" charset="0"/>
                </a:rPr>
                <a:t> </a:t>
              </a:r>
              <a:endParaRPr lang="ko-KR" altLang="en-US" sz="1400" b="1"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B03E2D3-9F1F-4A3E-A8F6-EBC283CC4A92}"/>
              </a:ext>
            </a:extLst>
          </p:cNvPr>
          <p:cNvGrpSpPr/>
          <p:nvPr/>
        </p:nvGrpSpPr>
        <p:grpSpPr>
          <a:xfrm>
            <a:off x="8114882" y="1862701"/>
            <a:ext cx="2000667" cy="1542351"/>
            <a:chOff x="4965552" y="1736224"/>
            <a:chExt cx="1374975" cy="1542351"/>
          </a:xfrm>
        </p:grpSpPr>
        <p:sp>
          <p:nvSpPr>
            <p:cNvPr id="22" name="TextBox 21">
              <a:extLst>
                <a:ext uri="{FF2B5EF4-FFF2-40B4-BE49-F238E27FC236}">
                  <a16:creationId xmlns:a16="http://schemas.microsoft.com/office/drawing/2014/main" id="{9995AFAA-48A1-4EDD-96C9-F0286757BD3B}"/>
                </a:ext>
              </a:extLst>
            </p:cNvPr>
            <p:cNvSpPr txBox="1"/>
            <p:nvPr/>
          </p:nvSpPr>
          <p:spPr>
            <a:xfrm>
              <a:off x="4965552" y="2001302"/>
              <a:ext cx="1374974" cy="1277273"/>
            </a:xfrm>
            <a:prstGeom prst="rect">
              <a:avLst/>
            </a:prstGeom>
            <a:noFill/>
          </p:spPr>
          <p:txBody>
            <a:bodyPr wrap="square" rtlCol="0">
              <a:spAutoFit/>
            </a:bodyPr>
            <a:lstStyle/>
            <a:p>
              <a:endParaRPr lang="en-US" sz="1100" b="0" i="0" u="none" strike="noStrike" dirty="0">
                <a:solidFill>
                  <a:srgbClr val="000000"/>
                </a:solidFill>
                <a:effectLst/>
                <a:latin typeface="Arial" panose="020B0604020202020204" pitchFamily="34" charset="0"/>
              </a:endParaRPr>
            </a:p>
            <a:p>
              <a:r>
                <a:rPr lang="en-US" sz="1100" b="0" i="0" u="none" strike="noStrike" dirty="0">
                  <a:solidFill>
                    <a:srgbClr val="000000"/>
                  </a:solidFill>
                  <a:effectLst/>
                  <a:latin typeface="Arial" panose="020B0604020202020204" pitchFamily="34" charset="0"/>
                </a:rPr>
                <a:t>describes how a person connects to their environment; locale, directions, and paths of a movement, and it is partly related to steering.</a:t>
              </a:r>
              <a:endParaRPr lang="ko-KR" altLang="en-US" sz="9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8F10708B-371E-432B-91BF-BA8D5D3A8EB5}"/>
                </a:ext>
              </a:extLst>
            </p:cNvPr>
            <p:cNvSpPr txBox="1"/>
            <p:nvPr/>
          </p:nvSpPr>
          <p:spPr>
            <a:xfrm>
              <a:off x="4965553" y="1736224"/>
              <a:ext cx="1374974" cy="369332"/>
            </a:xfrm>
            <a:prstGeom prst="rect">
              <a:avLst/>
            </a:prstGeom>
            <a:noFill/>
          </p:spPr>
          <p:txBody>
            <a:bodyPr wrap="square" rtlCol="0">
              <a:spAutoFit/>
            </a:bodyPr>
            <a:lstStyle/>
            <a:p>
              <a:r>
                <a:rPr lang="en-US" sz="1800" b="1" i="0" u="none" strike="noStrike" dirty="0">
                  <a:solidFill>
                    <a:srgbClr val="000000"/>
                  </a:solidFill>
                  <a:effectLst/>
                  <a:latin typeface="Arial" panose="020B0604020202020204" pitchFamily="34" charset="0"/>
                </a:rPr>
                <a:t>Space</a:t>
              </a:r>
              <a:r>
                <a:rPr lang="en-US" sz="1800" b="0" i="0" u="none" strike="noStrike" dirty="0">
                  <a:solidFill>
                    <a:srgbClr val="000000"/>
                  </a:solidFill>
                  <a:effectLst/>
                  <a:latin typeface="Arial" panose="020B0604020202020204" pitchFamily="34" charset="0"/>
                </a:rPr>
                <a:t> </a:t>
              </a:r>
              <a:endParaRPr lang="ko-KR" altLang="en-US" sz="1400" b="1" dirty="0">
                <a:solidFill>
                  <a:schemeClr val="tx1">
                    <a:lumMod val="75000"/>
                    <a:lumOff val="25000"/>
                  </a:schemeClr>
                </a:solidFill>
                <a:cs typeface="Arial" pitchFamily="34" charset="0"/>
              </a:endParaRPr>
            </a:p>
          </p:txBody>
        </p:sp>
      </p:grpSp>
      <p:sp>
        <p:nvSpPr>
          <p:cNvPr id="27" name="Arc 59">
            <a:extLst>
              <a:ext uri="{FF2B5EF4-FFF2-40B4-BE49-F238E27FC236}">
                <a16:creationId xmlns:a16="http://schemas.microsoft.com/office/drawing/2014/main" id="{4DA34EEC-2553-41F3-9383-E58222DCCDD4}"/>
              </a:ext>
            </a:extLst>
          </p:cNvPr>
          <p:cNvSpPr/>
          <p:nvPr/>
        </p:nvSpPr>
        <p:spPr>
          <a:xfrm>
            <a:off x="5681341" y="4641922"/>
            <a:ext cx="2274213" cy="777093"/>
          </a:xfrm>
          <a:prstGeom prst="arc">
            <a:avLst>
              <a:gd name="adj1" fmla="val 20633190"/>
              <a:gd name="adj2" fmla="val 9870224"/>
            </a:avLst>
          </a:prstGeom>
          <a:ln w="12700">
            <a:solidFill>
              <a:schemeClr val="tx1">
                <a:lumMod val="75000"/>
                <a:lumOff val="25000"/>
              </a:schemeClr>
            </a:solidFill>
            <a:prstDash val="dash"/>
            <a:headEnd type="triangl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Arc 59">
            <a:extLst>
              <a:ext uri="{FF2B5EF4-FFF2-40B4-BE49-F238E27FC236}">
                <a16:creationId xmlns:a16="http://schemas.microsoft.com/office/drawing/2014/main" id="{B8806C48-5C4F-48D7-9F8D-3B18E9C021B9}"/>
              </a:ext>
            </a:extLst>
          </p:cNvPr>
          <p:cNvSpPr/>
          <p:nvPr/>
        </p:nvSpPr>
        <p:spPr>
          <a:xfrm>
            <a:off x="7976370" y="3995857"/>
            <a:ext cx="2274213" cy="777093"/>
          </a:xfrm>
          <a:prstGeom prst="arc">
            <a:avLst>
              <a:gd name="adj1" fmla="val 20633190"/>
              <a:gd name="adj2" fmla="val 9870224"/>
            </a:avLst>
          </a:prstGeom>
          <a:ln w="12700">
            <a:solidFill>
              <a:schemeClr val="tx1">
                <a:lumMod val="75000"/>
                <a:lumOff val="25000"/>
              </a:schemeClr>
            </a:solidFill>
            <a:prstDash val="dash"/>
            <a:headEnd type="triangl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35" name="Text Placeholder 1">
            <a:extLst>
              <a:ext uri="{FF2B5EF4-FFF2-40B4-BE49-F238E27FC236}">
                <a16:creationId xmlns:a16="http://schemas.microsoft.com/office/drawing/2014/main" id="{28870008-B577-D7C8-85AF-8C315E3D593F}"/>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Laban Movement Analysis</a:t>
            </a:r>
          </a:p>
        </p:txBody>
      </p:sp>
      <p:sp>
        <p:nvSpPr>
          <p:cNvPr id="44" name="TextBox 43">
            <a:extLst>
              <a:ext uri="{FF2B5EF4-FFF2-40B4-BE49-F238E27FC236}">
                <a16:creationId xmlns:a16="http://schemas.microsoft.com/office/drawing/2014/main" id="{49C642B5-4382-E7E5-3931-97DC1AA65FD5}"/>
              </a:ext>
            </a:extLst>
          </p:cNvPr>
          <p:cNvSpPr txBox="1"/>
          <p:nvPr/>
        </p:nvSpPr>
        <p:spPr>
          <a:xfrm>
            <a:off x="323529" y="1381987"/>
            <a:ext cx="4578294" cy="1015663"/>
          </a:xfrm>
          <a:prstGeom prst="rect">
            <a:avLst/>
          </a:prstGeom>
          <a:noFill/>
        </p:spPr>
        <p:txBody>
          <a:bodyPr wrap="square" rtlCol="0">
            <a:spAutoFit/>
          </a:bodyPr>
          <a:lstStyle/>
          <a:p>
            <a:pPr algn="just"/>
            <a:r>
              <a:rPr lang="en-US" sz="1200" b="0" i="0" u="none" strike="noStrike" dirty="0">
                <a:solidFill>
                  <a:srgbClr val="000000"/>
                </a:solidFill>
                <a:effectLst/>
                <a:latin typeface="Arial" panose="020B0604020202020204" pitchFamily="34" charset="0"/>
              </a:rPr>
              <a:t>Laban Movement Analysis is a technique created by Rudolf Laban to formally describe human movement. </a:t>
            </a:r>
            <a:r>
              <a:rPr lang="en-US" sz="1200" b="0" i="0" u="none" strike="noStrike" dirty="0">
                <a:solidFill>
                  <a:srgbClr val="444444"/>
                </a:solidFill>
                <a:effectLst/>
                <a:latin typeface="Arial" panose="020B0604020202020204" pitchFamily="34" charset="0"/>
              </a:rPr>
              <a:t>Also known as Laban/</a:t>
            </a:r>
            <a:r>
              <a:rPr lang="en-US" sz="1200" b="0" i="0" u="none" strike="noStrike" dirty="0" err="1">
                <a:solidFill>
                  <a:srgbClr val="444444"/>
                </a:solidFill>
                <a:effectLst/>
                <a:latin typeface="Arial" panose="020B0604020202020204" pitchFamily="34" charset="0"/>
              </a:rPr>
              <a:t>Bartenieff</a:t>
            </a:r>
            <a:r>
              <a:rPr lang="en-US" sz="1200" b="0" i="0" u="none" strike="noStrike" dirty="0">
                <a:solidFill>
                  <a:srgbClr val="444444"/>
                </a:solidFill>
                <a:effectLst/>
                <a:latin typeface="Arial" panose="020B0604020202020204" pitchFamily="34" charset="0"/>
              </a:rPr>
              <a:t> Movement Analysis</a:t>
            </a:r>
            <a:r>
              <a:rPr lang="en-US" sz="1200" b="1" i="0" u="none" strike="noStrike" dirty="0">
                <a:solidFill>
                  <a:srgbClr val="444444"/>
                </a:solidFill>
                <a:effectLst/>
                <a:latin typeface="Arial" panose="020B0604020202020204" pitchFamily="34" charset="0"/>
              </a:rPr>
              <a:t>, </a:t>
            </a:r>
            <a:r>
              <a:rPr lang="en-US" sz="1200" b="0" i="0" u="none" strike="noStrike" dirty="0">
                <a:solidFill>
                  <a:srgbClr val="000000"/>
                </a:solidFill>
                <a:effectLst/>
                <a:latin typeface="Arial" panose="020B0604020202020204" pitchFamily="34" charset="0"/>
              </a:rPr>
              <a:t>it is used in a broad range of fields such as dance, physical therapy, drama, psychology, and anthropology. </a:t>
            </a:r>
            <a:endParaRPr lang="en-US" sz="1200" dirty="0"/>
          </a:p>
        </p:txBody>
      </p:sp>
    </p:spTree>
    <p:extLst>
      <p:ext uri="{BB962C8B-B14F-4D97-AF65-F5344CB8AC3E}">
        <p14:creationId xmlns:p14="http://schemas.microsoft.com/office/powerpoint/2010/main" val="84821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
            <a:extLst>
              <a:ext uri="{FF2B5EF4-FFF2-40B4-BE49-F238E27FC236}">
                <a16:creationId xmlns:a16="http://schemas.microsoft.com/office/drawing/2014/main" id="{01B1191D-13E7-492D-9FC8-0C41A3F115A4}"/>
              </a:ext>
            </a:extLst>
          </p:cNvPr>
          <p:cNvGrpSpPr/>
          <p:nvPr/>
        </p:nvGrpSpPr>
        <p:grpSpPr>
          <a:xfrm>
            <a:off x="-24856" y="2130725"/>
            <a:ext cx="4821144" cy="4741964"/>
            <a:chOff x="-24857" y="965848"/>
            <a:chExt cx="5906845" cy="5906841"/>
          </a:xfrm>
        </p:grpSpPr>
        <p:sp>
          <p:nvSpPr>
            <p:cNvPr id="30" name="Right Triangle 28">
              <a:extLst>
                <a:ext uri="{FF2B5EF4-FFF2-40B4-BE49-F238E27FC236}">
                  <a16:creationId xmlns:a16="http://schemas.microsoft.com/office/drawing/2014/main" id="{1A479C8A-4FF7-418C-BCA1-9CEBCCCE890C}"/>
                </a:ext>
              </a:extLst>
            </p:cNvPr>
            <p:cNvSpPr/>
            <p:nvPr/>
          </p:nvSpPr>
          <p:spPr>
            <a:xfrm rot="19800000">
              <a:off x="1222988" y="965848"/>
              <a:ext cx="3410735" cy="19687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ight Triangle 29">
              <a:extLst>
                <a:ext uri="{FF2B5EF4-FFF2-40B4-BE49-F238E27FC236}">
                  <a16:creationId xmlns:a16="http://schemas.microsoft.com/office/drawing/2014/main" id="{CFB0D40F-412D-4B02-B6DF-5456FA80C871}"/>
                </a:ext>
              </a:extLst>
            </p:cNvPr>
            <p:cNvSpPr/>
            <p:nvPr/>
          </p:nvSpPr>
          <p:spPr>
            <a:xfrm rot="3600000">
              <a:off x="3192267" y="2934707"/>
              <a:ext cx="3410736" cy="19687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ight Triangle 30">
              <a:extLst>
                <a:ext uri="{FF2B5EF4-FFF2-40B4-BE49-F238E27FC236}">
                  <a16:creationId xmlns:a16="http://schemas.microsoft.com/office/drawing/2014/main" id="{9CE54360-BC61-45A2-A688-513306DD520A}"/>
                </a:ext>
              </a:extLst>
            </p:cNvPr>
            <p:cNvSpPr/>
            <p:nvPr/>
          </p:nvSpPr>
          <p:spPr>
            <a:xfrm rot="9000000">
              <a:off x="1223405" y="4903983"/>
              <a:ext cx="3410735" cy="19687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ight Triangle 31">
              <a:extLst>
                <a:ext uri="{FF2B5EF4-FFF2-40B4-BE49-F238E27FC236}">
                  <a16:creationId xmlns:a16="http://schemas.microsoft.com/office/drawing/2014/main" id="{C74E7818-AB3F-433A-93A8-21734B110669}"/>
                </a:ext>
              </a:extLst>
            </p:cNvPr>
            <p:cNvSpPr/>
            <p:nvPr/>
          </p:nvSpPr>
          <p:spPr>
            <a:xfrm rot="14400000">
              <a:off x="-745872" y="2935126"/>
              <a:ext cx="3410736" cy="196870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Box 23">
            <a:extLst>
              <a:ext uri="{FF2B5EF4-FFF2-40B4-BE49-F238E27FC236}">
                <a16:creationId xmlns:a16="http://schemas.microsoft.com/office/drawing/2014/main" id="{497951F7-A0C3-FB21-2DFB-A4D3EBF7CE25}"/>
              </a:ext>
            </a:extLst>
          </p:cNvPr>
          <p:cNvSpPr txBox="1"/>
          <p:nvPr/>
        </p:nvSpPr>
        <p:spPr>
          <a:xfrm>
            <a:off x="4915668" y="2731825"/>
            <a:ext cx="6979669" cy="3539430"/>
          </a:xfrm>
          <a:prstGeom prst="rect">
            <a:avLst/>
          </a:prstGeom>
          <a:noFill/>
        </p:spPr>
        <p:txBody>
          <a:bodyPr wrap="square" rtlCol="0">
            <a:spAutoFit/>
          </a:bodyPr>
          <a:lstStyle/>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Each quality changes within the range of two extremes of indulging (-) and condensing (+):</a:t>
            </a:r>
          </a:p>
          <a:p>
            <a:pPr algn="just" rtl="0">
              <a:spcBef>
                <a:spcPts val="0"/>
              </a:spcBef>
              <a:spcAft>
                <a:spcPts val="0"/>
              </a:spcAft>
            </a:pPr>
            <a:endParaRPr lang="en-US" sz="16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Indirect</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Space</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Direct</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 </a:t>
            </a:r>
          </a:p>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[describes attention to the environment]</a:t>
            </a:r>
          </a:p>
          <a:p>
            <a:pPr algn="just" rtl="0">
              <a:spcBef>
                <a:spcPts val="0"/>
              </a:spcBef>
              <a:spcAft>
                <a:spcPts val="0"/>
              </a:spcAft>
            </a:pPr>
            <a:endParaRPr lang="en-US" sz="16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Light</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Weight</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Strong</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 </a:t>
            </a:r>
          </a:p>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[specifies the sense of impact of one’s movement]</a:t>
            </a:r>
          </a:p>
          <a:p>
            <a:pPr algn="just" rtl="0">
              <a:spcBef>
                <a:spcPts val="0"/>
              </a:spcBef>
              <a:spcAft>
                <a:spcPts val="0"/>
              </a:spcAft>
            </a:pPr>
            <a:endParaRPr lang="en-US" sz="16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Sustained</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Time</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Sudden</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 </a:t>
            </a:r>
          </a:p>
          <a:p>
            <a:pPr algn="just"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[describes the attitude toward time with a sense or lack of urgency]</a:t>
            </a:r>
          </a:p>
          <a:p>
            <a:pPr algn="just" rtl="0">
              <a:spcBef>
                <a:spcPts val="0"/>
              </a:spcBef>
              <a:spcAft>
                <a:spcPts val="0"/>
              </a:spcAft>
            </a:pPr>
            <a:endParaRPr lang="en-US" sz="1600" b="0" dirty="0">
              <a:effectLst/>
              <a:latin typeface="Times New Roman" panose="02020603050405020304" pitchFamily="18" charset="0"/>
              <a:cs typeface="Times New Roman" panose="02020603050405020304" pitchFamily="18" charset="0"/>
            </a:endParaRPr>
          </a:p>
          <a:p>
            <a:pPr algn="just"/>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Free</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Flow</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Bound</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 </a:t>
            </a:r>
          </a:p>
          <a:p>
            <a:pPr algn="just"/>
            <a:r>
              <a:rPr lang="en-US" sz="1600" b="0" i="0" u="none" strike="noStrike" dirty="0">
                <a:solidFill>
                  <a:srgbClr val="000000"/>
                </a:solidFill>
                <a:effectLst/>
                <a:latin typeface="Times New Roman" panose="02020603050405020304" pitchFamily="18" charset="0"/>
                <a:cs typeface="Times New Roman" panose="02020603050405020304" pitchFamily="18" charset="0"/>
              </a:rPr>
              <a:t>[encapsulates continuity, bodily tension, and control]</a:t>
            </a:r>
            <a:endParaRPr lang="en-US"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A746C8F-5AC9-C1C6-7814-8DF0F93571DF}"/>
              </a:ext>
            </a:extLst>
          </p:cNvPr>
          <p:cNvSpPr txBox="1"/>
          <p:nvPr/>
        </p:nvSpPr>
        <p:spPr>
          <a:xfrm rot="20113717">
            <a:off x="1521205" y="3222758"/>
            <a:ext cx="864339" cy="369332"/>
          </a:xfrm>
          <a:prstGeom prst="rect">
            <a:avLst/>
          </a:prstGeom>
          <a:noFill/>
        </p:spPr>
        <p:txBody>
          <a:bodyPr wrap="none" rtlCol="0">
            <a:spAutoFit/>
          </a:bodyPr>
          <a:lstStyle/>
          <a:p>
            <a:r>
              <a:rPr lang="en-US" sz="1800" b="1" i="0" u="none" strike="noStrike" dirty="0">
                <a:solidFill>
                  <a:schemeClr val="bg1"/>
                </a:solidFill>
                <a:effectLst/>
                <a:latin typeface="Arial" panose="020B0604020202020204" pitchFamily="34" charset="0"/>
              </a:rPr>
              <a:t>Space</a:t>
            </a:r>
            <a:endParaRPr lang="en-US" dirty="0">
              <a:solidFill>
                <a:schemeClr val="bg1"/>
              </a:solidFill>
            </a:endParaRPr>
          </a:p>
        </p:txBody>
      </p:sp>
      <p:sp>
        <p:nvSpPr>
          <p:cNvPr id="26" name="TextBox 25">
            <a:extLst>
              <a:ext uri="{FF2B5EF4-FFF2-40B4-BE49-F238E27FC236}">
                <a16:creationId xmlns:a16="http://schemas.microsoft.com/office/drawing/2014/main" id="{5F80D14E-370D-7119-AB59-2EE7FCAF5726}"/>
              </a:ext>
            </a:extLst>
          </p:cNvPr>
          <p:cNvSpPr txBox="1"/>
          <p:nvPr/>
        </p:nvSpPr>
        <p:spPr>
          <a:xfrm rot="3614667">
            <a:off x="2877168" y="3860794"/>
            <a:ext cx="949940" cy="369332"/>
          </a:xfrm>
          <a:prstGeom prst="rect">
            <a:avLst/>
          </a:prstGeom>
          <a:noFill/>
        </p:spPr>
        <p:txBody>
          <a:bodyPr wrap="none" rtlCol="0">
            <a:spAutoFit/>
          </a:bodyPr>
          <a:lstStyle/>
          <a:p>
            <a:r>
              <a:rPr lang="en-US" sz="1800" b="1" i="0" u="none" strike="noStrike" dirty="0">
                <a:solidFill>
                  <a:schemeClr val="bg1"/>
                </a:solidFill>
                <a:effectLst/>
                <a:latin typeface="Arial" panose="020B0604020202020204" pitchFamily="34" charset="0"/>
              </a:rPr>
              <a:t>Weight</a:t>
            </a:r>
            <a:endParaRPr lang="en-US" dirty="0">
              <a:solidFill>
                <a:schemeClr val="bg1"/>
              </a:solidFill>
            </a:endParaRPr>
          </a:p>
        </p:txBody>
      </p:sp>
      <p:sp>
        <p:nvSpPr>
          <p:cNvPr id="27" name="TextBox 26">
            <a:extLst>
              <a:ext uri="{FF2B5EF4-FFF2-40B4-BE49-F238E27FC236}">
                <a16:creationId xmlns:a16="http://schemas.microsoft.com/office/drawing/2014/main" id="{96A2A002-BDE2-ABFE-F5C9-95CA94828681}"/>
              </a:ext>
            </a:extLst>
          </p:cNvPr>
          <p:cNvSpPr txBox="1"/>
          <p:nvPr/>
        </p:nvSpPr>
        <p:spPr>
          <a:xfrm rot="3477968">
            <a:off x="996397" y="4803382"/>
            <a:ext cx="719108" cy="369332"/>
          </a:xfrm>
          <a:prstGeom prst="rect">
            <a:avLst/>
          </a:prstGeom>
          <a:noFill/>
        </p:spPr>
        <p:txBody>
          <a:bodyPr wrap="none" rtlCol="0">
            <a:spAutoFit/>
          </a:bodyPr>
          <a:lstStyle/>
          <a:p>
            <a:r>
              <a:rPr lang="en-US" sz="1800" b="1" i="0" u="none" strike="noStrike" dirty="0">
                <a:solidFill>
                  <a:schemeClr val="bg1"/>
                </a:solidFill>
                <a:effectLst/>
                <a:latin typeface="Arial" panose="020B0604020202020204" pitchFamily="34" charset="0"/>
              </a:rPr>
              <a:t>Time</a:t>
            </a:r>
            <a:endParaRPr lang="en-US" dirty="0">
              <a:solidFill>
                <a:schemeClr val="bg1"/>
              </a:solidFill>
            </a:endParaRPr>
          </a:p>
        </p:txBody>
      </p:sp>
      <p:sp>
        <p:nvSpPr>
          <p:cNvPr id="28" name="TextBox 27">
            <a:extLst>
              <a:ext uri="{FF2B5EF4-FFF2-40B4-BE49-F238E27FC236}">
                <a16:creationId xmlns:a16="http://schemas.microsoft.com/office/drawing/2014/main" id="{9F8888D6-E3CB-00B8-EA0C-99B8090274AA}"/>
              </a:ext>
            </a:extLst>
          </p:cNvPr>
          <p:cNvSpPr txBox="1"/>
          <p:nvPr/>
        </p:nvSpPr>
        <p:spPr>
          <a:xfrm rot="19528929">
            <a:off x="2550111" y="5338077"/>
            <a:ext cx="710451" cy="369332"/>
          </a:xfrm>
          <a:prstGeom prst="rect">
            <a:avLst/>
          </a:prstGeom>
          <a:noFill/>
        </p:spPr>
        <p:txBody>
          <a:bodyPr wrap="none" rtlCol="0">
            <a:spAutoFit/>
          </a:bodyPr>
          <a:lstStyle/>
          <a:p>
            <a:r>
              <a:rPr lang="en-US" sz="1800" b="1" i="0" u="none" strike="noStrike" dirty="0">
                <a:solidFill>
                  <a:schemeClr val="bg1"/>
                </a:solidFill>
                <a:effectLst/>
                <a:latin typeface="Arial" panose="020B0604020202020204" pitchFamily="34" charset="0"/>
              </a:rPr>
              <a:t>Flow</a:t>
            </a:r>
            <a:endParaRPr lang="en-US" dirty="0">
              <a:solidFill>
                <a:schemeClr val="bg1"/>
              </a:solidFill>
            </a:endParaRPr>
          </a:p>
        </p:txBody>
      </p:sp>
      <p:sp>
        <p:nvSpPr>
          <p:cNvPr id="34" name="TextBox 33">
            <a:extLst>
              <a:ext uri="{FF2B5EF4-FFF2-40B4-BE49-F238E27FC236}">
                <a16:creationId xmlns:a16="http://schemas.microsoft.com/office/drawing/2014/main" id="{9AED6E40-DE33-E8FC-886B-E9B95049E404}"/>
              </a:ext>
            </a:extLst>
          </p:cNvPr>
          <p:cNvSpPr txBox="1"/>
          <p:nvPr/>
        </p:nvSpPr>
        <p:spPr>
          <a:xfrm>
            <a:off x="1942239" y="4356075"/>
            <a:ext cx="928459" cy="369332"/>
          </a:xfrm>
          <a:prstGeom prst="rect">
            <a:avLst/>
          </a:prstGeom>
          <a:noFill/>
        </p:spPr>
        <p:txBody>
          <a:bodyPr wrap="none" rtlCol="0">
            <a:spAutoFit/>
          </a:bodyPr>
          <a:lstStyle/>
          <a:p>
            <a:r>
              <a:rPr lang="en-US" sz="1800" b="1" i="0" u="none" strike="noStrike" dirty="0">
                <a:effectLst/>
                <a:latin typeface="Arial" panose="020B0604020202020204" pitchFamily="34" charset="0"/>
              </a:rPr>
              <a:t>Efforts</a:t>
            </a:r>
            <a:endParaRPr lang="en-US" dirty="0"/>
          </a:p>
        </p:txBody>
      </p:sp>
      <p:sp>
        <p:nvSpPr>
          <p:cNvPr id="35" name="TextBox 34">
            <a:extLst>
              <a:ext uri="{FF2B5EF4-FFF2-40B4-BE49-F238E27FC236}">
                <a16:creationId xmlns:a16="http://schemas.microsoft.com/office/drawing/2014/main" id="{F9538AE9-A220-4B79-2FED-5BF8F699F010}"/>
              </a:ext>
            </a:extLst>
          </p:cNvPr>
          <p:cNvSpPr txBox="1"/>
          <p:nvPr/>
        </p:nvSpPr>
        <p:spPr>
          <a:xfrm>
            <a:off x="905773" y="1627965"/>
            <a:ext cx="10912415" cy="584775"/>
          </a:xfrm>
          <a:prstGeom prst="rect">
            <a:avLst/>
          </a:prstGeom>
          <a:noFill/>
        </p:spPr>
        <p:txBody>
          <a:bodyPr wrap="square" rtlCol="0">
            <a:spAutoFit/>
          </a:bodyPr>
          <a:lstStyle/>
          <a:p>
            <a:r>
              <a:rPr lang="en-US" sz="1600" b="0" i="0" u="none" strike="noStrike" dirty="0">
                <a:solidFill>
                  <a:srgbClr val="000000"/>
                </a:solidFill>
                <a:effectLst/>
                <a:latin typeface="Times New Roman" panose="02020603050405020304" pitchFamily="18" charset="0"/>
                <a:cs typeface="Times New Roman" panose="02020603050405020304" pitchFamily="18" charset="0"/>
              </a:rPr>
              <a:t>One of the categories of LMA, The Effort quality, describes the dynamical characteristics of movement driven by a person’s inner attitude, capturing subtle individual characteristics, thus epitomizing movement style.</a:t>
            </a:r>
            <a:endParaRPr lang="en-US" sz="1600" dirty="0">
              <a:latin typeface="Times New Roman" panose="02020603050405020304" pitchFamily="18" charset="0"/>
              <a:cs typeface="Times New Roman" panose="02020603050405020304" pitchFamily="18" charset="0"/>
            </a:endParaRPr>
          </a:p>
        </p:txBody>
      </p:sp>
      <p:sp>
        <p:nvSpPr>
          <p:cNvPr id="38" name="Text Placeholder 1">
            <a:extLst>
              <a:ext uri="{FF2B5EF4-FFF2-40B4-BE49-F238E27FC236}">
                <a16:creationId xmlns:a16="http://schemas.microsoft.com/office/drawing/2014/main" id="{049F848B-8B84-70E2-0A4D-40E7175CD036}"/>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Efforts</a:t>
            </a:r>
          </a:p>
        </p:txBody>
      </p:sp>
    </p:spTree>
    <p:extLst>
      <p:ext uri="{BB962C8B-B14F-4D97-AF65-F5344CB8AC3E}">
        <p14:creationId xmlns:p14="http://schemas.microsoft.com/office/powerpoint/2010/main" val="119838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a:extLst>
              <a:ext uri="{FF2B5EF4-FFF2-40B4-BE49-F238E27FC236}">
                <a16:creationId xmlns:a16="http://schemas.microsoft.com/office/drawing/2014/main" id="{C9EF98BB-7909-42CE-B8FD-0D9C81729DA6}"/>
              </a:ext>
            </a:extLst>
          </p:cNvPr>
          <p:cNvGrpSpPr/>
          <p:nvPr/>
        </p:nvGrpSpPr>
        <p:grpSpPr>
          <a:xfrm>
            <a:off x="9959105" y="1605967"/>
            <a:ext cx="1207911" cy="1207911"/>
            <a:chOff x="1259632" y="1927684"/>
            <a:chExt cx="2005372" cy="2005372"/>
          </a:xfrm>
        </p:grpSpPr>
        <p:sp>
          <p:nvSpPr>
            <p:cNvPr id="4" name="Oval 13">
              <a:extLst>
                <a:ext uri="{FF2B5EF4-FFF2-40B4-BE49-F238E27FC236}">
                  <a16:creationId xmlns:a16="http://schemas.microsoft.com/office/drawing/2014/main" id="{BB3A1286-099A-4F36-AAA0-00C0401AF47F}"/>
                </a:ext>
              </a:extLst>
            </p:cNvPr>
            <p:cNvSpPr/>
            <p:nvPr/>
          </p:nvSpPr>
          <p:spPr>
            <a:xfrm>
              <a:off x="1541124" y="2209176"/>
              <a:ext cx="1442389" cy="1442389"/>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14">
              <a:extLst>
                <a:ext uri="{FF2B5EF4-FFF2-40B4-BE49-F238E27FC236}">
                  <a16:creationId xmlns:a16="http://schemas.microsoft.com/office/drawing/2014/main" id="{0764372B-9DB8-417E-91E5-CB096DA25098}"/>
                </a:ext>
              </a:extLst>
            </p:cNvPr>
            <p:cNvSpPr/>
            <p:nvPr/>
          </p:nvSpPr>
          <p:spPr>
            <a:xfrm>
              <a:off x="1832924" y="2500976"/>
              <a:ext cx="858789" cy="858789"/>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15">
              <a:extLst>
                <a:ext uri="{FF2B5EF4-FFF2-40B4-BE49-F238E27FC236}">
                  <a16:creationId xmlns:a16="http://schemas.microsoft.com/office/drawing/2014/main" id="{CC2E453C-CD9F-4F59-9E5B-8943310A4596}"/>
                </a:ext>
              </a:extLst>
            </p:cNvPr>
            <p:cNvSpPr/>
            <p:nvPr/>
          </p:nvSpPr>
          <p:spPr>
            <a:xfrm>
              <a:off x="1259632" y="1927684"/>
              <a:ext cx="2005372" cy="2005372"/>
            </a:xfrm>
            <a:prstGeom prst="ellipse">
              <a:avLst/>
            </a:prstGeom>
            <a:noFill/>
            <a:ln w="1270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12">
            <a:extLst>
              <a:ext uri="{FF2B5EF4-FFF2-40B4-BE49-F238E27FC236}">
                <a16:creationId xmlns:a16="http://schemas.microsoft.com/office/drawing/2014/main" id="{D3F37F54-FC8D-4F7D-8D0F-9FD0019792C6}"/>
              </a:ext>
            </a:extLst>
          </p:cNvPr>
          <p:cNvGrpSpPr/>
          <p:nvPr/>
        </p:nvGrpSpPr>
        <p:grpSpPr>
          <a:xfrm>
            <a:off x="8333117" y="2539185"/>
            <a:ext cx="2982583" cy="3583036"/>
            <a:chOff x="5220072" y="1700808"/>
            <a:chExt cx="3085299" cy="4229422"/>
          </a:xfrm>
        </p:grpSpPr>
        <p:sp>
          <p:nvSpPr>
            <p:cNvPr id="8" name="Flowchart: Process 9">
              <a:extLst>
                <a:ext uri="{FF2B5EF4-FFF2-40B4-BE49-F238E27FC236}">
                  <a16:creationId xmlns:a16="http://schemas.microsoft.com/office/drawing/2014/main" id="{D4187C75-C129-426D-BE8C-EF807BE588F2}"/>
                </a:ext>
              </a:extLst>
            </p:cNvPr>
            <p:cNvSpPr/>
            <p:nvPr/>
          </p:nvSpPr>
          <p:spPr>
            <a:xfrm rot="19958372">
              <a:off x="5652279" y="4911423"/>
              <a:ext cx="2653092" cy="646469"/>
            </a:xfrm>
            <a:prstGeom prst="flowChartProcess">
              <a:avLst/>
            </a:prstGeom>
            <a:gradFill>
              <a:gsLst>
                <a:gs pos="99000">
                  <a:schemeClr val="bg1">
                    <a:lumMod val="49000"/>
                  </a:schemeClr>
                </a:gs>
                <a:gs pos="0">
                  <a:schemeClr val="bg1">
                    <a:lumMod val="95000"/>
                  </a:schemeClr>
                </a:gs>
              </a:gsLst>
              <a:lin ang="10800000" scaled="1"/>
            </a:gradFill>
            <a:ln>
              <a:noFill/>
            </a:ln>
            <a:effectLst>
              <a:glow>
                <a:schemeClr val="bg1">
                  <a:lumMod val="65000"/>
                  <a:alpha val="48000"/>
                </a:schemeClr>
              </a:glow>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1">
              <a:extLst>
                <a:ext uri="{FF2B5EF4-FFF2-40B4-BE49-F238E27FC236}">
                  <a16:creationId xmlns:a16="http://schemas.microsoft.com/office/drawing/2014/main" id="{9694F3B8-C4E5-4E67-B4A4-B0D06A1E2067}"/>
                </a:ext>
              </a:extLst>
            </p:cNvPr>
            <p:cNvGrpSpPr/>
            <p:nvPr/>
          </p:nvGrpSpPr>
          <p:grpSpPr>
            <a:xfrm>
              <a:off x="5710368" y="1700808"/>
              <a:ext cx="2528707" cy="4176464"/>
              <a:chOff x="5710368" y="1700808"/>
              <a:chExt cx="2528707" cy="4176464"/>
            </a:xfrm>
          </p:grpSpPr>
          <p:sp>
            <p:nvSpPr>
              <p:cNvPr id="11" name="Up Arrow 3">
                <a:extLst>
                  <a:ext uri="{FF2B5EF4-FFF2-40B4-BE49-F238E27FC236}">
                    <a16:creationId xmlns:a16="http://schemas.microsoft.com/office/drawing/2014/main" id="{A11B1411-8FA4-4D5E-8B57-D137B44C3D3C}"/>
                  </a:ext>
                </a:extLst>
              </p:cNvPr>
              <p:cNvSpPr/>
              <p:nvPr/>
            </p:nvSpPr>
            <p:spPr>
              <a:xfrm>
                <a:off x="6870923" y="1700808"/>
                <a:ext cx="1368152" cy="2035274"/>
              </a:xfrm>
              <a:prstGeom prst="upArrow">
                <a:avLst/>
              </a:prstGeom>
              <a:gradFill flip="none" rotWithShape="1">
                <a:gsLst>
                  <a:gs pos="99000">
                    <a:schemeClr val="accent4"/>
                  </a:gs>
                  <a:gs pos="0">
                    <a:schemeClr val="accent4">
                      <a:lumMod val="86000"/>
                    </a:schemeClr>
                  </a:gs>
                </a:gsLst>
                <a:lin ang="162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ata 6">
                <a:extLst>
                  <a:ext uri="{FF2B5EF4-FFF2-40B4-BE49-F238E27FC236}">
                    <a16:creationId xmlns:a16="http://schemas.microsoft.com/office/drawing/2014/main" id="{16C98C62-3FD4-420D-BF0F-72099FAA9C22}"/>
                  </a:ext>
                </a:extLst>
              </p:cNvPr>
              <p:cNvSpPr/>
              <p:nvPr/>
            </p:nvSpPr>
            <p:spPr>
              <a:xfrm flipH="1">
                <a:off x="6592296" y="3500344"/>
                <a:ext cx="1030423" cy="1546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 name="connsiteX0" fmla="*/ 0 w 9830"/>
                  <a:gd name="connsiteY0" fmla="*/ 8685 h 9420"/>
                  <a:gd name="connsiteX1" fmla="*/ 3898 w 9830"/>
                  <a:gd name="connsiteY1" fmla="*/ 580 h 9420"/>
                  <a:gd name="connsiteX2" fmla="*/ 9830 w 9830"/>
                  <a:gd name="connsiteY2" fmla="*/ 0 h 9420"/>
                  <a:gd name="connsiteX3" fmla="*/ 6661 w 9830"/>
                  <a:gd name="connsiteY3" fmla="*/ 9420 h 9420"/>
                  <a:gd name="connsiteX4" fmla="*/ 0 w 9830"/>
                  <a:gd name="connsiteY4" fmla="*/ 8685 h 9420"/>
                  <a:gd name="connsiteX0" fmla="*/ 0 w 10000"/>
                  <a:gd name="connsiteY0" fmla="*/ 9220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220 h 10000"/>
                  <a:gd name="connsiteX0" fmla="*/ 0 w 10000"/>
                  <a:gd name="connsiteY0" fmla="*/ 9499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499 h 10000"/>
                  <a:gd name="connsiteX0" fmla="*/ 0 w 10000"/>
                  <a:gd name="connsiteY0" fmla="*/ 9499 h 10000"/>
                  <a:gd name="connsiteX1" fmla="*/ 4601 w 10000"/>
                  <a:gd name="connsiteY1" fmla="*/ 58 h 10000"/>
                  <a:gd name="connsiteX2" fmla="*/ 10000 w 10000"/>
                  <a:gd name="connsiteY2" fmla="*/ 0 h 10000"/>
                  <a:gd name="connsiteX3" fmla="*/ 6776 w 10000"/>
                  <a:gd name="connsiteY3" fmla="*/ 10000 h 10000"/>
                  <a:gd name="connsiteX4" fmla="*/ 0 w 10000"/>
                  <a:gd name="connsiteY4" fmla="*/ 94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499"/>
                    </a:moveTo>
                    <a:lnTo>
                      <a:pt x="4601" y="58"/>
                    </a:lnTo>
                    <a:lnTo>
                      <a:pt x="10000" y="0"/>
                    </a:lnTo>
                    <a:lnTo>
                      <a:pt x="6776" y="10000"/>
                    </a:lnTo>
                    <a:cubicBezTo>
                      <a:pt x="4517" y="9740"/>
                      <a:pt x="2403" y="9480"/>
                      <a:pt x="0" y="9499"/>
                    </a:cubicBezTo>
                    <a:close/>
                  </a:path>
                </a:pathLst>
              </a:custGeom>
              <a:gradFill>
                <a:gsLst>
                  <a:gs pos="99000">
                    <a:schemeClr val="accent4">
                      <a:lumMod val="48000"/>
                    </a:schemeClr>
                  </a:gs>
                  <a:gs pos="0">
                    <a:schemeClr val="accent4">
                      <a:lumMod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5">
                <a:extLst>
                  <a:ext uri="{FF2B5EF4-FFF2-40B4-BE49-F238E27FC236}">
                    <a16:creationId xmlns:a16="http://schemas.microsoft.com/office/drawing/2014/main" id="{CF9B6646-F53A-42A5-A09A-3A4CCCF2DED3}"/>
                  </a:ext>
                </a:extLst>
              </p:cNvPr>
              <p:cNvSpPr/>
              <p:nvPr/>
            </p:nvSpPr>
            <p:spPr>
              <a:xfrm>
                <a:off x="6372200" y="3429000"/>
                <a:ext cx="720080" cy="1368152"/>
              </a:xfrm>
              <a:prstGeom prst="rect">
                <a:avLst/>
              </a:prstGeom>
              <a:gradFill flip="none" rotWithShape="1">
                <a:gsLst>
                  <a:gs pos="99000">
                    <a:schemeClr val="accent4">
                      <a:lumMod val="73000"/>
                    </a:schemeClr>
                  </a:gs>
                  <a:gs pos="0">
                    <a:schemeClr val="accent4">
                      <a:lumMod val="94000"/>
                    </a:schemeClr>
                  </a:gs>
                </a:gsLst>
                <a:lin ang="54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ata 6">
                <a:extLst>
                  <a:ext uri="{FF2B5EF4-FFF2-40B4-BE49-F238E27FC236}">
                    <a16:creationId xmlns:a16="http://schemas.microsoft.com/office/drawing/2014/main" id="{7BF97771-D5A8-4ADA-A0F0-71684CB89102}"/>
                  </a:ext>
                </a:extLst>
              </p:cNvPr>
              <p:cNvSpPr/>
              <p:nvPr/>
            </p:nvSpPr>
            <p:spPr>
              <a:xfrm flipH="1">
                <a:off x="5916298" y="4572715"/>
                <a:ext cx="954624" cy="164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4068" y="580"/>
                    </a:lnTo>
                    <a:lnTo>
                      <a:pt x="10000" y="0"/>
                    </a:lnTo>
                    <a:lnTo>
                      <a:pt x="6831" y="9420"/>
                    </a:lnTo>
                    <a:lnTo>
                      <a:pt x="0" y="10000"/>
                    </a:lnTo>
                    <a:close/>
                  </a:path>
                </a:pathLst>
              </a:custGeom>
              <a:gradFill>
                <a:gsLst>
                  <a:gs pos="99000">
                    <a:schemeClr val="accent4">
                      <a:lumMod val="17000"/>
                    </a:schemeClr>
                  </a:gs>
                  <a:gs pos="0">
                    <a:schemeClr val="accent4">
                      <a:lumMod val="7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7E5083B1-2F21-4727-A1A6-3A9BC5D897F5}"/>
                  </a:ext>
                </a:extLst>
              </p:cNvPr>
              <p:cNvSpPr/>
              <p:nvPr/>
            </p:nvSpPr>
            <p:spPr>
              <a:xfrm>
                <a:off x="5710368" y="4509120"/>
                <a:ext cx="720080" cy="1368152"/>
              </a:xfrm>
              <a:prstGeom prst="rect">
                <a:avLst/>
              </a:prstGeom>
              <a:gradFill flip="none" rotWithShape="1">
                <a:gsLst>
                  <a:gs pos="99000">
                    <a:schemeClr val="accent4">
                      <a:lumMod val="62000"/>
                    </a:schemeClr>
                  </a:gs>
                  <a:gs pos="44000">
                    <a:schemeClr val="accent4">
                      <a:lumMod val="80000"/>
                    </a:schemeClr>
                  </a:gs>
                </a:gsLst>
                <a:lin ang="54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E:\002-KIMS BUSINESS\007-04-1-FIVERR\01-PPT-TEMPLATE\COVER-PSD\05-cut-01.png">
              <a:extLst>
                <a:ext uri="{FF2B5EF4-FFF2-40B4-BE49-F238E27FC236}">
                  <a16:creationId xmlns:a16="http://schemas.microsoft.com/office/drawing/2014/main" id="{6F895A26-8CCF-440F-819E-4671AD544614}"/>
                </a:ext>
              </a:extLst>
            </p:cNvPr>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20072" y="5703821"/>
              <a:ext cx="1338808" cy="2264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Straight Connector 18">
            <a:extLst>
              <a:ext uri="{FF2B5EF4-FFF2-40B4-BE49-F238E27FC236}">
                <a16:creationId xmlns:a16="http://schemas.microsoft.com/office/drawing/2014/main" id="{7B6F3450-88B3-4D0F-917C-F79E6BE34DDB}"/>
              </a:ext>
            </a:extLst>
          </p:cNvPr>
          <p:cNvCxnSpPr>
            <a:cxnSpLocks/>
          </p:cNvCxnSpPr>
          <p:nvPr/>
        </p:nvCxnSpPr>
        <p:spPr>
          <a:xfrm flipV="1">
            <a:off x="3682380" y="3116460"/>
            <a:ext cx="5112000" cy="9524"/>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76685F-89F2-43B4-835F-654AC5B34E70}"/>
              </a:ext>
            </a:extLst>
          </p:cNvPr>
          <p:cNvSpPr txBox="1"/>
          <p:nvPr/>
        </p:nvSpPr>
        <p:spPr>
          <a:xfrm>
            <a:off x="3682380" y="2383488"/>
            <a:ext cx="4660034" cy="646331"/>
          </a:xfrm>
          <a:prstGeom prst="rect">
            <a:avLst/>
          </a:prstGeom>
          <a:noFill/>
        </p:spPr>
        <p:txBody>
          <a:bodyPr wrap="square" rtlCol="0">
            <a:spAutoFit/>
          </a:bodyPr>
          <a:lstStyle/>
          <a:p>
            <a:pPr algn="just"/>
            <a:r>
              <a:rPr lang="en-US" sz="1200" b="0" i="0" u="none" strike="noStrike" dirty="0">
                <a:solidFill>
                  <a:srgbClr val="000000"/>
                </a:solidFill>
                <a:effectLst/>
                <a:latin typeface="Arial" panose="020B0604020202020204" pitchFamily="34" charset="0"/>
              </a:rPr>
              <a:t>Human beings exhibit efforts in combinations, usually in groups of two or three. Combinations of three out of four efforts are known as </a:t>
            </a:r>
            <a:r>
              <a:rPr lang="en-US" sz="1200" b="0" i="1" u="none" strike="noStrike" dirty="0">
                <a:solidFill>
                  <a:srgbClr val="000000"/>
                </a:solidFill>
                <a:effectLst/>
                <a:latin typeface="Arial" panose="020B0604020202020204" pitchFamily="34" charset="0"/>
              </a:rPr>
              <a:t>Drives</a:t>
            </a:r>
            <a:r>
              <a:rPr lang="en-US" sz="1200" b="0" i="0" u="none" strike="noStrike" dirty="0">
                <a:solidFill>
                  <a:srgbClr val="000000"/>
                </a:solidFill>
                <a:effectLst/>
                <a:latin typeface="Arial" panose="020B0604020202020204" pitchFamily="34" charset="0"/>
              </a:rPr>
              <a:t>, where the remaining effort is said to be neutral.</a:t>
            </a:r>
            <a:endParaRPr lang="en-US" altLang="ko-KR" sz="1200" dirty="0">
              <a:solidFill>
                <a:schemeClr val="tx1">
                  <a:lumMod val="65000"/>
                  <a:lumOff val="35000"/>
                </a:schemeClr>
              </a:solidFill>
            </a:endParaRPr>
          </a:p>
        </p:txBody>
      </p:sp>
      <p:sp>
        <p:nvSpPr>
          <p:cNvPr id="20" name="Rectangle 26">
            <a:extLst>
              <a:ext uri="{FF2B5EF4-FFF2-40B4-BE49-F238E27FC236}">
                <a16:creationId xmlns:a16="http://schemas.microsoft.com/office/drawing/2014/main" id="{BD81A988-177A-4E3E-96A1-E62897F91560}"/>
              </a:ext>
            </a:extLst>
          </p:cNvPr>
          <p:cNvSpPr/>
          <p:nvPr/>
        </p:nvSpPr>
        <p:spPr>
          <a:xfrm>
            <a:off x="2818285" y="2271712"/>
            <a:ext cx="864096"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8">
            <a:extLst>
              <a:ext uri="{FF2B5EF4-FFF2-40B4-BE49-F238E27FC236}">
                <a16:creationId xmlns:a16="http://schemas.microsoft.com/office/drawing/2014/main" id="{64A9223E-FBC9-4121-9754-B2F5ED59252D}"/>
              </a:ext>
            </a:extLst>
          </p:cNvPr>
          <p:cNvCxnSpPr>
            <a:cxnSpLocks/>
          </p:cNvCxnSpPr>
          <p:nvPr/>
        </p:nvCxnSpPr>
        <p:spPr>
          <a:xfrm flipV="1">
            <a:off x="2695370" y="4424988"/>
            <a:ext cx="5112000" cy="9524"/>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50866E-0F4B-40E2-8259-6053E0E9DD89}"/>
              </a:ext>
            </a:extLst>
          </p:cNvPr>
          <p:cNvSpPr txBox="1"/>
          <p:nvPr/>
        </p:nvSpPr>
        <p:spPr>
          <a:xfrm>
            <a:off x="2804282" y="3673684"/>
            <a:ext cx="4660034" cy="646331"/>
          </a:xfrm>
          <a:prstGeom prst="rect">
            <a:avLst/>
          </a:prstGeom>
          <a:noFill/>
        </p:spPr>
        <p:txBody>
          <a:bodyPr wrap="square" rtlCol="0">
            <a:spAutoFit/>
          </a:bodyPr>
          <a:lstStyle/>
          <a:p>
            <a:pPr algn="just"/>
            <a:r>
              <a:rPr lang="en-US" sz="1200" b="0" i="0" u="none" strike="noStrike" dirty="0">
                <a:solidFill>
                  <a:srgbClr val="000000"/>
                </a:solidFill>
                <a:effectLst/>
                <a:latin typeface="Arial" panose="020B0604020202020204" pitchFamily="34" charset="0"/>
              </a:rPr>
              <a:t>In order to increase perceivability, we focused on generating Drives where the three expressed efforts captured extreme values (</a:t>
            </a:r>
            <a:r>
              <a:rPr lang="en-US" sz="1200" b="0" i="0" u="none" strike="noStrike" dirty="0" err="1">
                <a:solidFill>
                  <a:srgbClr val="000000"/>
                </a:solidFill>
                <a:effectLst/>
                <a:latin typeface="Arial" panose="020B0604020202020204" pitchFamily="34" charset="0"/>
              </a:rPr>
              <a:t>e,g</a:t>
            </a:r>
            <a:r>
              <a:rPr lang="en-US" sz="1200" b="0" i="0" u="none" strike="noStrike" dirty="0">
                <a:solidFill>
                  <a:srgbClr val="000000"/>
                </a:solidFill>
                <a:effectLst/>
                <a:latin typeface="Arial" panose="020B0604020202020204" pitchFamily="34" charset="0"/>
              </a:rPr>
              <a:t>. (+1, -1, 0, +1), (-1, -1,-1, 0), etc). </a:t>
            </a:r>
            <a:endParaRPr lang="en-US" altLang="ko-KR" sz="1000" dirty="0">
              <a:solidFill>
                <a:schemeClr val="tx1">
                  <a:lumMod val="65000"/>
                  <a:lumOff val="35000"/>
                </a:schemeClr>
              </a:solidFill>
            </a:endParaRPr>
          </a:p>
        </p:txBody>
      </p:sp>
      <p:sp>
        <p:nvSpPr>
          <p:cNvPr id="25" name="Rectangle 32">
            <a:extLst>
              <a:ext uri="{FF2B5EF4-FFF2-40B4-BE49-F238E27FC236}">
                <a16:creationId xmlns:a16="http://schemas.microsoft.com/office/drawing/2014/main" id="{2F157EDF-832C-4BA5-8339-BEE4B10D7543}"/>
              </a:ext>
            </a:extLst>
          </p:cNvPr>
          <p:cNvSpPr/>
          <p:nvPr/>
        </p:nvSpPr>
        <p:spPr>
          <a:xfrm>
            <a:off x="1901585" y="3580240"/>
            <a:ext cx="864000" cy="86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33">
            <a:extLst>
              <a:ext uri="{FF2B5EF4-FFF2-40B4-BE49-F238E27FC236}">
                <a16:creationId xmlns:a16="http://schemas.microsoft.com/office/drawing/2014/main" id="{6CF04826-7D88-4718-91BC-B2F9BCEEF38B}"/>
              </a:ext>
            </a:extLst>
          </p:cNvPr>
          <p:cNvCxnSpPr>
            <a:cxnSpLocks/>
          </p:cNvCxnSpPr>
          <p:nvPr/>
        </p:nvCxnSpPr>
        <p:spPr>
          <a:xfrm flipV="1">
            <a:off x="1778671" y="5733515"/>
            <a:ext cx="5112000" cy="9524"/>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1939AF-A87B-4C45-8E74-DFB096AB7375}"/>
              </a:ext>
            </a:extLst>
          </p:cNvPr>
          <p:cNvSpPr txBox="1"/>
          <p:nvPr/>
        </p:nvSpPr>
        <p:spPr>
          <a:xfrm>
            <a:off x="1924700" y="4879622"/>
            <a:ext cx="4660034" cy="830997"/>
          </a:xfrm>
          <a:prstGeom prst="rect">
            <a:avLst/>
          </a:prstGeom>
          <a:noFill/>
        </p:spPr>
        <p:txBody>
          <a:bodyPr wrap="square" rtlCol="0">
            <a:spAutoFit/>
          </a:bodyPr>
          <a:lstStyle/>
          <a:p>
            <a:pPr algn="just"/>
            <a:r>
              <a:rPr lang="en-US" sz="1200" b="0" i="0" u="none" strike="noStrike" dirty="0">
                <a:solidFill>
                  <a:srgbClr val="000000"/>
                </a:solidFill>
                <a:effectLst/>
                <a:latin typeface="Arial" panose="020B0604020202020204" pitchFamily="34" charset="0"/>
              </a:rPr>
              <a:t>Motions were stylized using the PERFORM framework, a programmatic tool—designed in collaboration with certified LMA experts—that maps dozens of low-level motion parameters to effort values.</a:t>
            </a:r>
            <a:endParaRPr lang="en-US" altLang="ko-KR" sz="1000" dirty="0">
              <a:solidFill>
                <a:schemeClr val="tx1">
                  <a:lumMod val="65000"/>
                  <a:lumOff val="35000"/>
                </a:schemeClr>
              </a:solidFill>
            </a:endParaRPr>
          </a:p>
        </p:txBody>
      </p:sp>
      <p:sp>
        <p:nvSpPr>
          <p:cNvPr id="30" name="Rectangle 37">
            <a:extLst>
              <a:ext uri="{FF2B5EF4-FFF2-40B4-BE49-F238E27FC236}">
                <a16:creationId xmlns:a16="http://schemas.microsoft.com/office/drawing/2014/main" id="{913145F9-34FA-48EA-A59F-B21618D59D3C}"/>
              </a:ext>
            </a:extLst>
          </p:cNvPr>
          <p:cNvSpPr/>
          <p:nvPr/>
        </p:nvSpPr>
        <p:spPr>
          <a:xfrm>
            <a:off x="990856" y="4888767"/>
            <a:ext cx="864000" cy="86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1">
            <a:extLst>
              <a:ext uri="{FF2B5EF4-FFF2-40B4-BE49-F238E27FC236}">
                <a16:creationId xmlns:a16="http://schemas.microsoft.com/office/drawing/2014/main" id="{F5C28D42-35A9-BF1A-71E7-9DC63A136532}"/>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Predicting Basic Efforts</a:t>
            </a:r>
          </a:p>
        </p:txBody>
      </p:sp>
      <p:sp>
        <p:nvSpPr>
          <p:cNvPr id="40" name="Donut 24">
            <a:extLst>
              <a:ext uri="{FF2B5EF4-FFF2-40B4-BE49-F238E27FC236}">
                <a16:creationId xmlns:a16="http://schemas.microsoft.com/office/drawing/2014/main" id="{36AD736E-20F3-9DC3-7CA8-B50B88F6D356}"/>
              </a:ext>
            </a:extLst>
          </p:cNvPr>
          <p:cNvSpPr/>
          <p:nvPr/>
        </p:nvSpPr>
        <p:spPr>
          <a:xfrm>
            <a:off x="3027636" y="2496019"/>
            <a:ext cx="445394" cy="42127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1" name="Donut 24">
            <a:extLst>
              <a:ext uri="{FF2B5EF4-FFF2-40B4-BE49-F238E27FC236}">
                <a16:creationId xmlns:a16="http://schemas.microsoft.com/office/drawing/2014/main" id="{F79D1B9D-C285-BFEC-6C47-7DB239703BEF}"/>
              </a:ext>
            </a:extLst>
          </p:cNvPr>
          <p:cNvSpPr/>
          <p:nvPr/>
        </p:nvSpPr>
        <p:spPr>
          <a:xfrm>
            <a:off x="2110888" y="3797168"/>
            <a:ext cx="445394" cy="42127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Donut 24">
            <a:extLst>
              <a:ext uri="{FF2B5EF4-FFF2-40B4-BE49-F238E27FC236}">
                <a16:creationId xmlns:a16="http://schemas.microsoft.com/office/drawing/2014/main" id="{8A58661B-E9F7-E8C0-03E0-01614026D773}"/>
              </a:ext>
            </a:extLst>
          </p:cNvPr>
          <p:cNvSpPr/>
          <p:nvPr/>
        </p:nvSpPr>
        <p:spPr>
          <a:xfrm>
            <a:off x="1206332" y="5104770"/>
            <a:ext cx="445394" cy="42127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418460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84459F8-5881-4DEB-8A81-B89DA92F1CB7}"/>
              </a:ext>
            </a:extLst>
          </p:cNvPr>
          <p:cNvSpPr/>
          <p:nvPr/>
        </p:nvSpPr>
        <p:spPr>
          <a:xfrm>
            <a:off x="3205706" y="3606934"/>
            <a:ext cx="74427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Rectangle 33">
            <a:extLst>
              <a:ext uri="{FF2B5EF4-FFF2-40B4-BE49-F238E27FC236}">
                <a16:creationId xmlns:a16="http://schemas.microsoft.com/office/drawing/2014/main" id="{249C4E87-AE40-4F8D-B76D-0F3FE3C5E753}"/>
              </a:ext>
            </a:extLst>
          </p:cNvPr>
          <p:cNvSpPr/>
          <p:nvPr/>
        </p:nvSpPr>
        <p:spPr>
          <a:xfrm>
            <a:off x="3205706" y="3684186"/>
            <a:ext cx="74427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Rectangle 34">
            <a:extLst>
              <a:ext uri="{FF2B5EF4-FFF2-40B4-BE49-F238E27FC236}">
                <a16:creationId xmlns:a16="http://schemas.microsoft.com/office/drawing/2014/main" id="{DCEBC72B-82D4-4B5A-9E29-9A6C7DF9679D}"/>
              </a:ext>
            </a:extLst>
          </p:cNvPr>
          <p:cNvSpPr/>
          <p:nvPr/>
        </p:nvSpPr>
        <p:spPr>
          <a:xfrm>
            <a:off x="3205706" y="3761438"/>
            <a:ext cx="744275"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ectangle 35">
            <a:extLst>
              <a:ext uri="{FF2B5EF4-FFF2-40B4-BE49-F238E27FC236}">
                <a16:creationId xmlns:a16="http://schemas.microsoft.com/office/drawing/2014/main" id="{8F5405A9-7AFD-4CD6-895B-4CC9E600198B}"/>
              </a:ext>
            </a:extLst>
          </p:cNvPr>
          <p:cNvSpPr/>
          <p:nvPr/>
        </p:nvSpPr>
        <p:spPr>
          <a:xfrm>
            <a:off x="3205706" y="3838690"/>
            <a:ext cx="74427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Rectangle 36">
            <a:extLst>
              <a:ext uri="{FF2B5EF4-FFF2-40B4-BE49-F238E27FC236}">
                <a16:creationId xmlns:a16="http://schemas.microsoft.com/office/drawing/2014/main" id="{E68A8935-BBBB-4065-80B9-2A9DD8DE3D40}"/>
              </a:ext>
            </a:extLst>
          </p:cNvPr>
          <p:cNvSpPr/>
          <p:nvPr/>
        </p:nvSpPr>
        <p:spPr>
          <a:xfrm>
            <a:off x="3205706" y="3915941"/>
            <a:ext cx="744275"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8" name="Group 37">
            <a:extLst>
              <a:ext uri="{FF2B5EF4-FFF2-40B4-BE49-F238E27FC236}">
                <a16:creationId xmlns:a16="http://schemas.microsoft.com/office/drawing/2014/main" id="{233B169F-B6F7-48B5-B5C3-3FAAAF1B142C}"/>
              </a:ext>
            </a:extLst>
          </p:cNvPr>
          <p:cNvGrpSpPr/>
          <p:nvPr/>
        </p:nvGrpSpPr>
        <p:grpSpPr>
          <a:xfrm>
            <a:off x="1981401" y="3464276"/>
            <a:ext cx="1463466" cy="635926"/>
            <a:chOff x="903886" y="3331350"/>
            <a:chExt cx="3297058" cy="1304009"/>
          </a:xfrm>
        </p:grpSpPr>
        <p:sp>
          <p:nvSpPr>
            <p:cNvPr id="39" name="Rectangle 34">
              <a:extLst>
                <a:ext uri="{FF2B5EF4-FFF2-40B4-BE49-F238E27FC236}">
                  <a16:creationId xmlns:a16="http://schemas.microsoft.com/office/drawing/2014/main" id="{61085DFF-D2A6-4757-BC9C-B6911BE3148F}"/>
                </a:ext>
              </a:extLst>
            </p:cNvPr>
            <p:cNvSpPr/>
            <p:nvPr/>
          </p:nvSpPr>
          <p:spPr>
            <a:xfrm>
              <a:off x="903886" y="3968006"/>
              <a:ext cx="704227" cy="36000"/>
            </a:xfrm>
            <a:custGeom>
              <a:avLst/>
              <a:gdLst/>
              <a:ahLst/>
              <a:cxnLst/>
              <a:rect l="l" t="t" r="r" b="b"/>
              <a:pathLst>
                <a:path w="704227" h="36000">
                  <a:moveTo>
                    <a:pt x="0" y="0"/>
                  </a:moveTo>
                  <a:lnTo>
                    <a:pt x="704227" y="0"/>
                  </a:lnTo>
                  <a:lnTo>
                    <a:pt x="704227" y="36000"/>
                  </a:lnTo>
                  <a:lnTo>
                    <a:pt x="0" y="360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0" name="Group 39">
              <a:extLst>
                <a:ext uri="{FF2B5EF4-FFF2-40B4-BE49-F238E27FC236}">
                  <a16:creationId xmlns:a16="http://schemas.microsoft.com/office/drawing/2014/main" id="{3C5EDA7E-EAC2-42DC-BA31-82F98D89F64F}"/>
                </a:ext>
              </a:extLst>
            </p:cNvPr>
            <p:cNvGrpSpPr/>
            <p:nvPr/>
          </p:nvGrpSpPr>
          <p:grpSpPr>
            <a:xfrm>
              <a:off x="1475656" y="3331350"/>
              <a:ext cx="2725288" cy="1304009"/>
              <a:chOff x="1475656" y="3331350"/>
              <a:chExt cx="2725288" cy="1304009"/>
            </a:xfrm>
          </p:grpSpPr>
          <p:sp>
            <p:nvSpPr>
              <p:cNvPr id="41" name="Parallelogram 40">
                <a:extLst>
                  <a:ext uri="{FF2B5EF4-FFF2-40B4-BE49-F238E27FC236}">
                    <a16:creationId xmlns:a16="http://schemas.microsoft.com/office/drawing/2014/main" id="{3DD0C1A1-1C2E-4ABE-8BA7-25BE1B74C75A}"/>
                  </a:ext>
                </a:extLst>
              </p:cNvPr>
              <p:cNvSpPr/>
              <p:nvPr/>
            </p:nvSpPr>
            <p:spPr>
              <a:xfrm rot="10680000" flipH="1">
                <a:off x="2793780" y="4038224"/>
                <a:ext cx="1201835" cy="597135"/>
              </a:xfrm>
              <a:prstGeom prst="parallelogram">
                <a:avLst>
                  <a:gd name="adj" fmla="val 6226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Parallelogram 41">
                <a:extLst>
                  <a:ext uri="{FF2B5EF4-FFF2-40B4-BE49-F238E27FC236}">
                    <a16:creationId xmlns:a16="http://schemas.microsoft.com/office/drawing/2014/main" id="{FAA098A8-6698-44B6-8D31-46D25DF7D96F}"/>
                  </a:ext>
                </a:extLst>
              </p:cNvPr>
              <p:cNvSpPr/>
              <p:nvPr/>
            </p:nvSpPr>
            <p:spPr>
              <a:xfrm rot="10920000">
                <a:off x="2793780" y="3331350"/>
                <a:ext cx="1201835" cy="597135"/>
              </a:xfrm>
              <a:prstGeom prst="parallelogram">
                <a:avLst>
                  <a:gd name="adj" fmla="val 622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3" name="Group 42">
                <a:extLst>
                  <a:ext uri="{FF2B5EF4-FFF2-40B4-BE49-F238E27FC236}">
                    <a16:creationId xmlns:a16="http://schemas.microsoft.com/office/drawing/2014/main" id="{AFF4B2DD-ACCF-4187-A0B1-2C8698891D41}"/>
                  </a:ext>
                </a:extLst>
              </p:cNvPr>
              <p:cNvGrpSpPr/>
              <p:nvPr/>
            </p:nvGrpSpPr>
            <p:grpSpPr>
              <a:xfrm>
                <a:off x="1475656" y="3862961"/>
                <a:ext cx="2152334" cy="246090"/>
                <a:chOff x="1688158" y="3440846"/>
                <a:chExt cx="1659706" cy="379529"/>
              </a:xfrm>
            </p:grpSpPr>
            <p:sp>
              <p:nvSpPr>
                <p:cNvPr id="45" name="Trapezoid 33">
                  <a:extLst>
                    <a:ext uri="{FF2B5EF4-FFF2-40B4-BE49-F238E27FC236}">
                      <a16:creationId xmlns:a16="http://schemas.microsoft.com/office/drawing/2014/main" id="{8F03E05A-CFBC-4422-8C99-19A95C4DDBD0}"/>
                    </a:ext>
                  </a:extLst>
                </p:cNvPr>
                <p:cNvSpPr/>
                <p:nvPr/>
              </p:nvSpPr>
              <p:spPr>
                <a:xfrm rot="5400000" flipH="1">
                  <a:off x="2653493" y="3090551"/>
                  <a:ext cx="308621" cy="1080120"/>
                </a:xfrm>
                <a:custGeom>
                  <a:avLst/>
                  <a:gdLst/>
                  <a:ahLst/>
                  <a:cxnLst/>
                  <a:rect l="l" t="t" r="r" b="b"/>
                  <a:pathLst>
                    <a:path w="308621" h="1080120">
                      <a:moveTo>
                        <a:pt x="308621" y="1080120"/>
                      </a:moveTo>
                      <a:lnTo>
                        <a:pt x="232649" y="0"/>
                      </a:lnTo>
                      <a:lnTo>
                        <a:pt x="75972" y="0"/>
                      </a:lnTo>
                      <a:lnTo>
                        <a:pt x="0" y="10801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Chord 45">
                  <a:extLst>
                    <a:ext uri="{FF2B5EF4-FFF2-40B4-BE49-F238E27FC236}">
                      <a16:creationId xmlns:a16="http://schemas.microsoft.com/office/drawing/2014/main" id="{4211E5DD-CA5C-4F4B-9DE5-AD3F17D00AC0}"/>
                    </a:ext>
                  </a:extLst>
                </p:cNvPr>
                <p:cNvSpPr/>
                <p:nvPr/>
              </p:nvSpPr>
              <p:spPr>
                <a:xfrm>
                  <a:off x="1688158" y="3454556"/>
                  <a:ext cx="155575" cy="352111"/>
                </a:xfrm>
                <a:prstGeom prst="chord">
                  <a:avLst>
                    <a:gd name="adj1" fmla="val 5391179"/>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Trapezoid 37">
                  <a:extLst>
                    <a:ext uri="{FF2B5EF4-FFF2-40B4-BE49-F238E27FC236}">
                      <a16:creationId xmlns:a16="http://schemas.microsoft.com/office/drawing/2014/main" id="{78B7AA01-3133-49A1-9E4E-2400AFB045CD}"/>
                    </a:ext>
                  </a:extLst>
                </p:cNvPr>
                <p:cNvSpPr/>
                <p:nvPr/>
              </p:nvSpPr>
              <p:spPr>
                <a:xfrm rot="5400000" flipH="1">
                  <a:off x="1825951" y="3378583"/>
                  <a:ext cx="379529" cy="504056"/>
                </a:xfrm>
                <a:custGeom>
                  <a:avLst/>
                  <a:gdLst/>
                  <a:ahLst/>
                  <a:cxnLst/>
                  <a:rect l="l" t="t" r="r" b="b"/>
                  <a:pathLst>
                    <a:path w="379529" h="504056">
                      <a:moveTo>
                        <a:pt x="379529" y="504056"/>
                      </a:moveTo>
                      <a:lnTo>
                        <a:pt x="344075" y="0"/>
                      </a:lnTo>
                      <a:lnTo>
                        <a:pt x="35454" y="0"/>
                      </a:lnTo>
                      <a:lnTo>
                        <a:pt x="0" y="50405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4" name="Parallelogram 43">
                <a:extLst>
                  <a:ext uri="{FF2B5EF4-FFF2-40B4-BE49-F238E27FC236}">
                    <a16:creationId xmlns:a16="http://schemas.microsoft.com/office/drawing/2014/main" id="{939CEFD3-3525-43BA-AE9D-63D482D72FEB}"/>
                  </a:ext>
                </a:extLst>
              </p:cNvPr>
              <p:cNvSpPr/>
              <p:nvPr/>
            </p:nvSpPr>
            <p:spPr>
              <a:xfrm rot="10800000" flipH="1">
                <a:off x="2788579" y="3979133"/>
                <a:ext cx="1412365" cy="268133"/>
              </a:xfrm>
              <a:prstGeom prst="parallelogram">
                <a:avLst>
                  <a:gd name="adj" fmla="val 2058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48" name="Freeform 47">
            <a:extLst>
              <a:ext uri="{FF2B5EF4-FFF2-40B4-BE49-F238E27FC236}">
                <a16:creationId xmlns:a16="http://schemas.microsoft.com/office/drawing/2014/main" id="{643D6B73-DCC6-4A78-BDBC-0C65DE1E5B09}"/>
              </a:ext>
            </a:extLst>
          </p:cNvPr>
          <p:cNvSpPr/>
          <p:nvPr/>
        </p:nvSpPr>
        <p:spPr>
          <a:xfrm>
            <a:off x="3949981" y="1648438"/>
            <a:ext cx="1204814" cy="2019981"/>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7118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69785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3679 h 1953837"/>
              <a:gd name="connsiteX0" fmla="*/ 457 w 1183065"/>
              <a:gd name="connsiteY0" fmla="*/ 1901373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1373 h 1953837"/>
              <a:gd name="connsiteX0" fmla="*/ 457 w 1183065"/>
              <a:gd name="connsiteY0" fmla="*/ 1901373 h 1956143"/>
              <a:gd name="connsiteX1" fmla="*/ 1180112 w 1183065"/>
              <a:gd name="connsiteY1" fmla="*/ 0 h 1956143"/>
              <a:gd name="connsiteX2" fmla="*/ 1183065 w 1183065"/>
              <a:gd name="connsiteY2" fmla="*/ 572452 h 1956143"/>
              <a:gd name="connsiteX3" fmla="*/ 0 w 1183065"/>
              <a:gd name="connsiteY3" fmla="*/ 1956143 h 1956143"/>
              <a:gd name="connsiteX4" fmla="*/ 457 w 1183065"/>
              <a:gd name="connsiteY4" fmla="*/ 1901373 h 1956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65" h="1956143">
                <a:moveTo>
                  <a:pt x="457" y="1901373"/>
                </a:moveTo>
                <a:lnTo>
                  <a:pt x="1180112" y="0"/>
                </a:lnTo>
                <a:cubicBezTo>
                  <a:pt x="1181245" y="193422"/>
                  <a:pt x="1181932" y="379030"/>
                  <a:pt x="1183065" y="572452"/>
                </a:cubicBezTo>
                <a:lnTo>
                  <a:pt x="0" y="1956143"/>
                </a:lnTo>
                <a:cubicBezTo>
                  <a:pt x="152" y="1939424"/>
                  <a:pt x="305" y="1918092"/>
                  <a:pt x="457" y="1901373"/>
                </a:cubicBezTo>
                <a:close/>
              </a:path>
            </a:pathLst>
          </a:cu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Freeform 48">
            <a:extLst>
              <a:ext uri="{FF2B5EF4-FFF2-40B4-BE49-F238E27FC236}">
                <a16:creationId xmlns:a16="http://schemas.microsoft.com/office/drawing/2014/main" id="{57802457-5DD1-4216-8401-316524397E6E}"/>
              </a:ext>
            </a:extLst>
          </p:cNvPr>
          <p:cNvSpPr/>
          <p:nvPr/>
        </p:nvSpPr>
        <p:spPr>
          <a:xfrm>
            <a:off x="3950076" y="2567896"/>
            <a:ext cx="1204719" cy="1171728"/>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2755 h 1134698"/>
              <a:gd name="connsiteX1" fmla="*/ 1182019 w 1182972"/>
              <a:gd name="connsiteY1" fmla="*/ 0 h 1134698"/>
              <a:gd name="connsiteX2" fmla="*/ 1182972 w 1182972"/>
              <a:gd name="connsiteY2" fmla="*/ 578973 h 1134698"/>
              <a:gd name="connsiteX3" fmla="*/ 1522 w 1182972"/>
              <a:gd name="connsiteY3" fmla="*/ 1134698 h 1134698"/>
              <a:gd name="connsiteX4" fmla="*/ 32 w 1182972"/>
              <a:gd name="connsiteY4" fmla="*/ 1082755 h 1134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4698">
                <a:moveTo>
                  <a:pt x="32" y="1082755"/>
                </a:moveTo>
                <a:lnTo>
                  <a:pt x="1182019" y="0"/>
                </a:lnTo>
                <a:cubicBezTo>
                  <a:pt x="1182337" y="191213"/>
                  <a:pt x="1182654" y="387760"/>
                  <a:pt x="1182972" y="578973"/>
                </a:cubicBezTo>
                <a:lnTo>
                  <a:pt x="1522" y="1134698"/>
                </a:lnTo>
                <a:cubicBezTo>
                  <a:pt x="1840" y="1116569"/>
                  <a:pt x="-286" y="1100884"/>
                  <a:pt x="32" y="108275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Freeform 49">
            <a:extLst>
              <a:ext uri="{FF2B5EF4-FFF2-40B4-BE49-F238E27FC236}">
                <a16:creationId xmlns:a16="http://schemas.microsoft.com/office/drawing/2014/main" id="{FC68CD52-4B81-4454-BCA7-8BFFCA054C31}"/>
              </a:ext>
            </a:extLst>
          </p:cNvPr>
          <p:cNvSpPr/>
          <p:nvPr/>
        </p:nvSpPr>
        <p:spPr>
          <a:xfrm>
            <a:off x="3950020" y="3497046"/>
            <a:ext cx="1204775" cy="594533"/>
          </a:xfrm>
          <a:custGeom>
            <a:avLst/>
            <a:gdLst>
              <a:gd name="connsiteX0" fmla="*/ 0 w 1182941"/>
              <a:gd name="connsiteY0" fmla="*/ 339925 h 571075"/>
              <a:gd name="connsiteX1" fmla="*/ 1182941 w 1182941"/>
              <a:gd name="connsiteY1" fmla="*/ 571075 h 571075"/>
              <a:gd name="connsiteX2" fmla="*/ 1182941 w 1182941"/>
              <a:gd name="connsiteY2" fmla="*/ 0 h 571075"/>
              <a:gd name="connsiteX3" fmla="*/ 0 w 1182941"/>
              <a:gd name="connsiteY3" fmla="*/ 339925 h 571075"/>
              <a:gd name="connsiteX0" fmla="*/ 0 w 1182941"/>
              <a:gd name="connsiteY0" fmla="*/ 259242 h 571075"/>
              <a:gd name="connsiteX1" fmla="*/ 1182941 w 1182941"/>
              <a:gd name="connsiteY1" fmla="*/ 571075 h 571075"/>
              <a:gd name="connsiteX2" fmla="*/ 1182941 w 1182941"/>
              <a:gd name="connsiteY2" fmla="*/ 0 h 571075"/>
              <a:gd name="connsiteX3" fmla="*/ 0 w 1182941"/>
              <a:gd name="connsiteY3" fmla="*/ 259242 h 571075"/>
              <a:gd name="connsiteX0" fmla="*/ 576 w 1183517"/>
              <a:gd name="connsiteY0" fmla="*/ 259242 h 571075"/>
              <a:gd name="connsiteX1" fmla="*/ 9283 w 1183517"/>
              <a:gd name="connsiteY1" fmla="*/ 305851 h 571075"/>
              <a:gd name="connsiteX2" fmla="*/ 1183517 w 1183517"/>
              <a:gd name="connsiteY2" fmla="*/ 571075 h 571075"/>
              <a:gd name="connsiteX3" fmla="*/ 1183517 w 1183517"/>
              <a:gd name="connsiteY3" fmla="*/ 0 h 571075"/>
              <a:gd name="connsiteX4" fmla="*/ 576 w 1183517"/>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1610 w 1184551"/>
              <a:gd name="connsiteY0" fmla="*/ 259242 h 571075"/>
              <a:gd name="connsiteX1" fmla="*/ 2982 w 1184551"/>
              <a:gd name="connsiteY1" fmla="*/ 303406 h 571075"/>
              <a:gd name="connsiteX2" fmla="*/ 1184551 w 1184551"/>
              <a:gd name="connsiteY2" fmla="*/ 571075 h 571075"/>
              <a:gd name="connsiteX3" fmla="*/ 1184551 w 1184551"/>
              <a:gd name="connsiteY3" fmla="*/ 0 h 571075"/>
              <a:gd name="connsiteX4" fmla="*/ 1610 w 1184551"/>
              <a:gd name="connsiteY4" fmla="*/ 259242 h 571075"/>
              <a:gd name="connsiteX0" fmla="*/ 0 w 1182941"/>
              <a:gd name="connsiteY0" fmla="*/ 259242 h 571075"/>
              <a:gd name="connsiteX1" fmla="*/ 1372 w 1182941"/>
              <a:gd name="connsiteY1" fmla="*/ 303406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66577 h 578410"/>
              <a:gd name="connsiteX1" fmla="*/ 1372 w 1182941"/>
              <a:gd name="connsiteY1" fmla="*/ 310741 h 578410"/>
              <a:gd name="connsiteX2" fmla="*/ 1182941 w 1182941"/>
              <a:gd name="connsiteY2" fmla="*/ 578410 h 578410"/>
              <a:gd name="connsiteX3" fmla="*/ 1180496 w 1182941"/>
              <a:gd name="connsiteY3" fmla="*/ 0 h 578410"/>
              <a:gd name="connsiteX4" fmla="*/ 0 w 1182941"/>
              <a:gd name="connsiteY4" fmla="*/ 266577 h 578410"/>
              <a:gd name="connsiteX0" fmla="*/ 0 w 1182941"/>
              <a:gd name="connsiteY0" fmla="*/ 266577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6577 h 575743"/>
              <a:gd name="connsiteX0" fmla="*/ 0 w 1182941"/>
              <a:gd name="connsiteY0" fmla="*/ 261965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1965 h 575743"/>
              <a:gd name="connsiteX0" fmla="*/ 0 w 1182941"/>
              <a:gd name="connsiteY0" fmla="*/ 261965 h 575743"/>
              <a:gd name="connsiteX1" fmla="*/ 1372 w 1182941"/>
              <a:gd name="connsiteY1" fmla="*/ 317659 h 575743"/>
              <a:gd name="connsiteX2" fmla="*/ 1182941 w 1182941"/>
              <a:gd name="connsiteY2" fmla="*/ 575743 h 575743"/>
              <a:gd name="connsiteX3" fmla="*/ 1180496 w 1182941"/>
              <a:gd name="connsiteY3" fmla="*/ 0 h 575743"/>
              <a:gd name="connsiteX4" fmla="*/ 0 w 1182941"/>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1982 w 1182585"/>
              <a:gd name="connsiteY0" fmla="*/ 261965 h 575743"/>
              <a:gd name="connsiteX1" fmla="*/ 1016 w 1182585"/>
              <a:gd name="connsiteY1" fmla="*/ 317659 h 575743"/>
              <a:gd name="connsiteX2" fmla="*/ 1182585 w 1182585"/>
              <a:gd name="connsiteY2" fmla="*/ 575743 h 575743"/>
              <a:gd name="connsiteX3" fmla="*/ 1180140 w 1182585"/>
              <a:gd name="connsiteY3" fmla="*/ 0 h 575743"/>
              <a:gd name="connsiteX4" fmla="*/ 1982 w 1182585"/>
              <a:gd name="connsiteY4" fmla="*/ 261965 h 575743"/>
              <a:gd name="connsiteX0" fmla="*/ 2423 w 1183026"/>
              <a:gd name="connsiteY0" fmla="*/ 261965 h 575743"/>
              <a:gd name="connsiteX1" fmla="*/ 1457 w 1183026"/>
              <a:gd name="connsiteY1" fmla="*/ 317659 h 575743"/>
              <a:gd name="connsiteX2" fmla="*/ 1183026 w 1183026"/>
              <a:gd name="connsiteY2" fmla="*/ 575743 h 575743"/>
              <a:gd name="connsiteX3" fmla="*/ 1180581 w 1183026"/>
              <a:gd name="connsiteY3" fmla="*/ 0 h 575743"/>
              <a:gd name="connsiteX4" fmla="*/ 2423 w 1183026"/>
              <a:gd name="connsiteY4" fmla="*/ 261965 h 575743"/>
              <a:gd name="connsiteX0" fmla="*/ 1940 w 1182543"/>
              <a:gd name="connsiteY0" fmla="*/ 261965 h 575743"/>
              <a:gd name="connsiteX1" fmla="*/ 3312 w 1182543"/>
              <a:gd name="connsiteY1" fmla="*/ 317659 h 575743"/>
              <a:gd name="connsiteX2" fmla="*/ 1182543 w 1182543"/>
              <a:gd name="connsiteY2" fmla="*/ 575743 h 575743"/>
              <a:gd name="connsiteX3" fmla="*/ 1180098 w 1182543"/>
              <a:gd name="connsiteY3" fmla="*/ 0 h 575743"/>
              <a:gd name="connsiteX4" fmla="*/ 1940 w 1182543"/>
              <a:gd name="connsiteY4" fmla="*/ 261965 h 575743"/>
              <a:gd name="connsiteX0" fmla="*/ 2423 w 1183026"/>
              <a:gd name="connsiteY0" fmla="*/ 261965 h 575743"/>
              <a:gd name="connsiteX1" fmla="*/ 1457 w 1183026"/>
              <a:gd name="connsiteY1" fmla="*/ 315354 h 575743"/>
              <a:gd name="connsiteX2" fmla="*/ 1183026 w 1183026"/>
              <a:gd name="connsiteY2" fmla="*/ 575743 h 575743"/>
              <a:gd name="connsiteX3" fmla="*/ 1180581 w 1183026"/>
              <a:gd name="connsiteY3" fmla="*/ 0 h 575743"/>
              <a:gd name="connsiteX4" fmla="*/ 2423 w 1183026"/>
              <a:gd name="connsiteY4" fmla="*/ 261965 h 57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26" h="575743">
                <a:moveTo>
                  <a:pt x="2423" y="261965"/>
                </a:moveTo>
                <a:cubicBezTo>
                  <a:pt x="-3106" y="295430"/>
                  <a:pt x="2736" y="276999"/>
                  <a:pt x="1457" y="315354"/>
                </a:cubicBezTo>
                <a:lnTo>
                  <a:pt x="1183026" y="575743"/>
                </a:lnTo>
                <a:lnTo>
                  <a:pt x="1180581" y="0"/>
                </a:lnTo>
                <a:lnTo>
                  <a:pt x="2423" y="2619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Freeform 50">
            <a:extLst>
              <a:ext uri="{FF2B5EF4-FFF2-40B4-BE49-F238E27FC236}">
                <a16:creationId xmlns:a16="http://schemas.microsoft.com/office/drawing/2014/main" id="{AD71E514-6F35-43AD-8232-E968ACC620EA}"/>
              </a:ext>
            </a:extLst>
          </p:cNvPr>
          <p:cNvSpPr/>
          <p:nvPr/>
        </p:nvSpPr>
        <p:spPr>
          <a:xfrm flipV="1">
            <a:off x="3952163" y="3923424"/>
            <a:ext cx="1202632" cy="2016763"/>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0768 h 1953837"/>
              <a:gd name="connsiteX3" fmla="*/ 0 w 1183065"/>
              <a:gd name="connsiteY3" fmla="*/ 1953837 h 1953837"/>
              <a:gd name="connsiteX4" fmla="*/ 457 w 1183065"/>
              <a:gd name="connsiteY4" fmla="*/ 1903679 h 1953837"/>
              <a:gd name="connsiteX0" fmla="*/ 457 w 1186612"/>
              <a:gd name="connsiteY0" fmla="*/ 1903679 h 1953837"/>
              <a:gd name="connsiteX1" fmla="*/ 1186462 w 1186612"/>
              <a:gd name="connsiteY1" fmla="*/ 0 h 1953837"/>
              <a:gd name="connsiteX2" fmla="*/ 1183065 w 1186612"/>
              <a:gd name="connsiteY2" fmla="*/ 560768 h 1953837"/>
              <a:gd name="connsiteX3" fmla="*/ 0 w 1186612"/>
              <a:gd name="connsiteY3" fmla="*/ 1953837 h 1953837"/>
              <a:gd name="connsiteX4" fmla="*/ 457 w 1186612"/>
              <a:gd name="connsiteY4" fmla="*/ 1903679 h 1953837"/>
              <a:gd name="connsiteX0" fmla="*/ 457 w 1183065"/>
              <a:gd name="connsiteY0" fmla="*/ 1903679 h 1953837"/>
              <a:gd name="connsiteX1" fmla="*/ 1180112 w 1183065"/>
              <a:gd name="connsiteY1" fmla="*/ 0 h 1953837"/>
              <a:gd name="connsiteX2" fmla="*/ 1183065 w 1183065"/>
              <a:gd name="connsiteY2" fmla="*/ 560768 h 1953837"/>
              <a:gd name="connsiteX3" fmla="*/ 0 w 1183065"/>
              <a:gd name="connsiteY3" fmla="*/ 1953837 h 1953837"/>
              <a:gd name="connsiteX4" fmla="*/ 457 w 1183065"/>
              <a:gd name="connsiteY4" fmla="*/ 1903679 h 1953837"/>
              <a:gd name="connsiteX0" fmla="*/ 457 w 1183262"/>
              <a:gd name="connsiteY0" fmla="*/ 1912094 h 1962252"/>
              <a:gd name="connsiteX1" fmla="*/ 1182917 w 1183262"/>
              <a:gd name="connsiteY1" fmla="*/ 0 h 1962252"/>
              <a:gd name="connsiteX2" fmla="*/ 1183065 w 1183262"/>
              <a:gd name="connsiteY2" fmla="*/ 569183 h 1962252"/>
              <a:gd name="connsiteX3" fmla="*/ 0 w 1183262"/>
              <a:gd name="connsiteY3" fmla="*/ 1962252 h 1962252"/>
              <a:gd name="connsiteX4" fmla="*/ 457 w 1183262"/>
              <a:gd name="connsiteY4" fmla="*/ 1912094 h 1962252"/>
              <a:gd name="connsiteX0" fmla="*/ 457 w 1183262"/>
              <a:gd name="connsiteY0" fmla="*/ 1912094 h 1962252"/>
              <a:gd name="connsiteX1" fmla="*/ 1182917 w 1183262"/>
              <a:gd name="connsiteY1" fmla="*/ 0 h 1962252"/>
              <a:gd name="connsiteX2" fmla="*/ 1183065 w 1183262"/>
              <a:gd name="connsiteY2" fmla="*/ 574518 h 1962252"/>
              <a:gd name="connsiteX3" fmla="*/ 0 w 1183262"/>
              <a:gd name="connsiteY3" fmla="*/ 1962252 h 1962252"/>
              <a:gd name="connsiteX4" fmla="*/ 457 w 1183262"/>
              <a:gd name="connsiteY4" fmla="*/ 1912094 h 1962252"/>
              <a:gd name="connsiteX0" fmla="*/ 3 w 1182808"/>
              <a:gd name="connsiteY0" fmla="*/ 1912094 h 1946110"/>
              <a:gd name="connsiteX1" fmla="*/ 1182463 w 1182808"/>
              <a:gd name="connsiteY1" fmla="*/ 0 h 1946110"/>
              <a:gd name="connsiteX2" fmla="*/ 1182611 w 1182808"/>
              <a:gd name="connsiteY2" fmla="*/ 574518 h 1946110"/>
              <a:gd name="connsiteX3" fmla="*/ 6561 w 1182808"/>
              <a:gd name="connsiteY3" fmla="*/ 1946110 h 1946110"/>
              <a:gd name="connsiteX4" fmla="*/ 3 w 1182808"/>
              <a:gd name="connsiteY4" fmla="*/ 1912094 h 1946110"/>
              <a:gd name="connsiteX0" fmla="*/ 8 w 1178136"/>
              <a:gd name="connsiteY0" fmla="*/ 1895953 h 1946110"/>
              <a:gd name="connsiteX1" fmla="*/ 1177791 w 1178136"/>
              <a:gd name="connsiteY1" fmla="*/ 0 h 1946110"/>
              <a:gd name="connsiteX2" fmla="*/ 1177939 w 1178136"/>
              <a:gd name="connsiteY2" fmla="*/ 574518 h 1946110"/>
              <a:gd name="connsiteX3" fmla="*/ 1889 w 1178136"/>
              <a:gd name="connsiteY3" fmla="*/ 1946110 h 1946110"/>
              <a:gd name="connsiteX4" fmla="*/ 8 w 1178136"/>
              <a:gd name="connsiteY4" fmla="*/ 1895953 h 1946110"/>
              <a:gd name="connsiteX0" fmla="*/ 457 w 1178585"/>
              <a:gd name="connsiteY0" fmla="*/ 1895953 h 1953027"/>
              <a:gd name="connsiteX1" fmla="*/ 1178240 w 1178585"/>
              <a:gd name="connsiteY1" fmla="*/ 0 h 1953027"/>
              <a:gd name="connsiteX2" fmla="*/ 1178388 w 1178585"/>
              <a:gd name="connsiteY2" fmla="*/ 574518 h 1953027"/>
              <a:gd name="connsiteX3" fmla="*/ 0 w 1178585"/>
              <a:gd name="connsiteY3" fmla="*/ 1953027 h 1953027"/>
              <a:gd name="connsiteX4" fmla="*/ 457 w 1178585"/>
              <a:gd name="connsiteY4" fmla="*/ 1895953 h 1953027"/>
              <a:gd name="connsiteX0" fmla="*/ 457 w 1178585"/>
              <a:gd name="connsiteY0" fmla="*/ 1895953 h 1953027"/>
              <a:gd name="connsiteX1" fmla="*/ 1178240 w 1178585"/>
              <a:gd name="connsiteY1" fmla="*/ 0 h 1953027"/>
              <a:gd name="connsiteX2" fmla="*/ 1178388 w 1178585"/>
              <a:gd name="connsiteY2" fmla="*/ 574518 h 1953027"/>
              <a:gd name="connsiteX3" fmla="*/ 0 w 1178585"/>
              <a:gd name="connsiteY3" fmla="*/ 1953027 h 1953027"/>
              <a:gd name="connsiteX4" fmla="*/ 457 w 1178585"/>
              <a:gd name="connsiteY4" fmla="*/ 1895953 h 1953027"/>
              <a:gd name="connsiteX0" fmla="*/ 2795 w 1180923"/>
              <a:gd name="connsiteY0" fmla="*/ 1895953 h 1948415"/>
              <a:gd name="connsiteX1" fmla="*/ 1180578 w 1180923"/>
              <a:gd name="connsiteY1" fmla="*/ 0 h 1948415"/>
              <a:gd name="connsiteX2" fmla="*/ 1180726 w 1180923"/>
              <a:gd name="connsiteY2" fmla="*/ 574518 h 1948415"/>
              <a:gd name="connsiteX3" fmla="*/ 0 w 1180923"/>
              <a:gd name="connsiteY3" fmla="*/ 1948415 h 1948415"/>
              <a:gd name="connsiteX4" fmla="*/ 2795 w 1180923"/>
              <a:gd name="connsiteY4" fmla="*/ 1895953 h 1948415"/>
              <a:gd name="connsiteX0" fmla="*/ 2795 w 1180923"/>
              <a:gd name="connsiteY0" fmla="*/ 1895953 h 1953027"/>
              <a:gd name="connsiteX1" fmla="*/ 1180578 w 1180923"/>
              <a:gd name="connsiteY1" fmla="*/ 0 h 1953027"/>
              <a:gd name="connsiteX2" fmla="*/ 1180726 w 1180923"/>
              <a:gd name="connsiteY2" fmla="*/ 574518 h 1953027"/>
              <a:gd name="connsiteX3" fmla="*/ 0 w 1180923"/>
              <a:gd name="connsiteY3" fmla="*/ 1953027 h 1953027"/>
              <a:gd name="connsiteX4" fmla="*/ 2795 w 1180923"/>
              <a:gd name="connsiteY4" fmla="*/ 1895953 h 1953027"/>
              <a:gd name="connsiteX0" fmla="*/ 456 w 1180923"/>
              <a:gd name="connsiteY0" fmla="*/ 1895953 h 1953027"/>
              <a:gd name="connsiteX1" fmla="*/ 1180578 w 1180923"/>
              <a:gd name="connsiteY1" fmla="*/ 0 h 1953027"/>
              <a:gd name="connsiteX2" fmla="*/ 1180726 w 1180923"/>
              <a:gd name="connsiteY2" fmla="*/ 574518 h 1953027"/>
              <a:gd name="connsiteX3" fmla="*/ 0 w 1180923"/>
              <a:gd name="connsiteY3" fmla="*/ 1953027 h 1953027"/>
              <a:gd name="connsiteX4" fmla="*/ 456 w 1180923"/>
              <a:gd name="connsiteY4" fmla="*/ 1895953 h 195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923" h="1953027">
                <a:moveTo>
                  <a:pt x="456" y="1895953"/>
                </a:moveTo>
                <a:lnTo>
                  <a:pt x="1180578" y="0"/>
                </a:lnTo>
                <a:cubicBezTo>
                  <a:pt x="1181711" y="193422"/>
                  <a:pt x="1179593" y="381096"/>
                  <a:pt x="1180726" y="574518"/>
                </a:cubicBezTo>
                <a:lnTo>
                  <a:pt x="0" y="1953027"/>
                </a:lnTo>
                <a:cubicBezTo>
                  <a:pt x="152" y="1936308"/>
                  <a:pt x="304" y="1912672"/>
                  <a:pt x="456" y="189595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Freeform 51">
            <a:extLst>
              <a:ext uri="{FF2B5EF4-FFF2-40B4-BE49-F238E27FC236}">
                <a16:creationId xmlns:a16="http://schemas.microsoft.com/office/drawing/2014/main" id="{2CAE076D-7406-4897-B4DC-790DECC79ACC}"/>
              </a:ext>
            </a:extLst>
          </p:cNvPr>
          <p:cNvSpPr/>
          <p:nvPr/>
        </p:nvSpPr>
        <p:spPr>
          <a:xfrm flipV="1">
            <a:off x="3950076" y="3838690"/>
            <a:ext cx="1204719" cy="1174482"/>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5422 h 1137365"/>
              <a:gd name="connsiteX1" fmla="*/ 1182019 w 1182972"/>
              <a:gd name="connsiteY1" fmla="*/ 0 h 1137365"/>
              <a:gd name="connsiteX2" fmla="*/ 1182972 w 1182972"/>
              <a:gd name="connsiteY2" fmla="*/ 576306 h 1137365"/>
              <a:gd name="connsiteX3" fmla="*/ 1522 w 1182972"/>
              <a:gd name="connsiteY3" fmla="*/ 1137365 h 1137365"/>
              <a:gd name="connsiteX4" fmla="*/ 32 w 1182972"/>
              <a:gd name="connsiteY4" fmla="*/ 1085422 h 1137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7365">
                <a:moveTo>
                  <a:pt x="32" y="1085422"/>
                </a:moveTo>
                <a:lnTo>
                  <a:pt x="1182019" y="0"/>
                </a:lnTo>
                <a:cubicBezTo>
                  <a:pt x="1182337" y="191213"/>
                  <a:pt x="1182654" y="385093"/>
                  <a:pt x="1182972" y="576306"/>
                </a:cubicBezTo>
                <a:lnTo>
                  <a:pt x="1522" y="1137365"/>
                </a:lnTo>
                <a:cubicBezTo>
                  <a:pt x="1840" y="1119236"/>
                  <a:pt x="-286" y="1103551"/>
                  <a:pt x="32" y="10854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pic>
        <p:nvPicPr>
          <p:cNvPr id="54" name="Picture 53">
            <a:extLst>
              <a:ext uri="{FF2B5EF4-FFF2-40B4-BE49-F238E27FC236}">
                <a16:creationId xmlns:a16="http://schemas.microsoft.com/office/drawing/2014/main" id="{A22D95A6-4338-6033-A599-F3475515B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71" y="2305171"/>
            <a:ext cx="2735143" cy="3059652"/>
          </a:xfrm>
          <a:prstGeom prst="rect">
            <a:avLst/>
          </a:prstGeom>
        </p:spPr>
      </p:pic>
      <p:sp>
        <p:nvSpPr>
          <p:cNvPr id="57" name="Text Placeholder 1">
            <a:extLst>
              <a:ext uri="{FF2B5EF4-FFF2-40B4-BE49-F238E27FC236}">
                <a16:creationId xmlns:a16="http://schemas.microsoft.com/office/drawing/2014/main" id="{0EA7396F-02C4-D9C4-6CF2-49687DB8D349}"/>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Feature Extraction</a:t>
            </a:r>
          </a:p>
        </p:txBody>
      </p:sp>
      <p:sp>
        <p:nvSpPr>
          <p:cNvPr id="58" name="TextBox 57">
            <a:extLst>
              <a:ext uri="{FF2B5EF4-FFF2-40B4-BE49-F238E27FC236}">
                <a16:creationId xmlns:a16="http://schemas.microsoft.com/office/drawing/2014/main" id="{EEB1DA02-18F8-D894-F850-FE4AB658E570}"/>
              </a:ext>
            </a:extLst>
          </p:cNvPr>
          <p:cNvSpPr txBox="1"/>
          <p:nvPr/>
        </p:nvSpPr>
        <p:spPr>
          <a:xfrm>
            <a:off x="5659948" y="1242203"/>
            <a:ext cx="6322143" cy="5498941"/>
          </a:xfrm>
          <a:prstGeom prst="rect">
            <a:avLst/>
          </a:prstGeom>
          <a:noFill/>
        </p:spPr>
        <p:txBody>
          <a:bodyPr wrap="square" rtlCol="0">
            <a:spAutoFit/>
          </a:bodyPr>
          <a:lstStyle/>
          <a:p>
            <a:pPr rtl="0">
              <a:spcBef>
                <a:spcPts val="200"/>
              </a:spcBef>
              <a:spcAft>
                <a:spcPts val="200"/>
              </a:spcAft>
            </a:pPr>
            <a:r>
              <a:rPr lang="en-US" sz="1200" b="0" i="0" u="none" strike="noStrike" dirty="0">
                <a:solidFill>
                  <a:srgbClr val="000000"/>
                </a:solidFill>
                <a:effectLst/>
                <a:latin typeface="Times New Roman" panose="02020603050405020304" pitchFamily="18" charset="0"/>
              </a:rPr>
              <a:t> </a:t>
            </a:r>
            <a:r>
              <a:rPr lang="en-US" sz="1200" b="1" i="0" u="none" strike="noStrike" dirty="0">
                <a:solidFill>
                  <a:srgbClr val="000000"/>
                </a:solidFill>
                <a:effectLst/>
                <a:latin typeface="Times New Roman" panose="02020603050405020304" pitchFamily="18" charset="0"/>
              </a:rPr>
              <a:t>Rotations –</a:t>
            </a:r>
            <a:endParaRPr lang="en-US" sz="1200" dirty="0"/>
          </a:p>
          <a:p>
            <a:pPr rtl="0">
              <a:spcBef>
                <a:spcPts val="200"/>
              </a:spcBef>
              <a:spcAft>
                <a:spcPts val="200"/>
              </a:spcAft>
            </a:pPr>
            <a:r>
              <a:rPr lang="en-US" sz="1200" b="0" i="0" u="none" strike="noStrike" dirty="0">
                <a:solidFill>
                  <a:srgbClr val="000000"/>
                </a:solidFill>
                <a:effectLst/>
                <a:latin typeface="Times New Roman" panose="02020603050405020304" pitchFamily="18" charset="0"/>
              </a:rPr>
              <a:t>'</a:t>
            </a:r>
            <a:r>
              <a:rPr lang="en-US" sz="1200" b="0" i="0" u="none" strike="noStrike" dirty="0" err="1">
                <a:solidFill>
                  <a:srgbClr val="000000"/>
                </a:solidFill>
                <a:effectLst/>
                <a:latin typeface="Times New Roman" panose="02020603050405020304" pitchFamily="18" charset="0"/>
              </a:rPr>
              <a:t>Hips_Zrotation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Hips_Xrotation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Hips_Yrotation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LeftUpLeg_Zrotation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LeftUpLeg_Xrotation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LeftUpLeg_Yrotation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LeftLeg_Zrotation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LeftLeg_Xrotation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LeftLeg_Yrotation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LeftFoot_Zrotation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LeftFoot_Xrotation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LeftFoot_Yrotation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LeftToeBase_Zrotation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LeftToeBase_Xrotation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LeftToeBase_Yrotation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RightUpLeg_Zrotation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RightUpLeg_Xrotation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RightUpLeg_Yrotation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RightLeg_Zrotation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RightLeg_Xrotation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RightLeg_Yrotation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RightFoot_Zrotation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RightFoot_Xrotation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RightFoot_Yrotation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RightToeBase_Zrotation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RightToeBase_Xrotation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RightToeBase_Yrotation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Spine_Zrotation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Spine_Xrotation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Spine_Yrotation</a:t>
            </a:r>
            <a:r>
              <a:rPr lang="en-US" sz="1200" b="0" i="0" u="none" strike="noStrike" dirty="0">
                <a:solidFill>
                  <a:srgbClr val="000000"/>
                </a:solidFill>
                <a:effectLst/>
                <a:latin typeface="Times New Roman" panose="02020603050405020304" pitchFamily="18" charset="0"/>
              </a:rPr>
              <a:t>', 'Spine1_Zrotation', 'Spine1_Xrotation',  'Spine1_Yrotation', 'Spine2_Zrotation', 'Spine2_Xrotation',  'Spine2_Yrotation', '</a:t>
            </a:r>
            <a:r>
              <a:rPr lang="en-US" sz="1200" b="0" i="0" u="none" strike="noStrike" dirty="0" err="1">
                <a:solidFill>
                  <a:srgbClr val="000000"/>
                </a:solidFill>
                <a:effectLst/>
                <a:latin typeface="Times New Roman" panose="02020603050405020304" pitchFamily="18" charset="0"/>
              </a:rPr>
              <a:t>LeftShoulder_Zrotation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LeftShoulder_Xrotation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LeftShoulder_Yrotation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LeftArm_Zrotation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LeftArm_Xrotation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LeftArm_Yrotation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LeftForeArm_Zrotation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LeftForeArm_Xrotation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LeftForeArm_Yrotation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LeftHand_Zrotation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LeftHand_Xrotation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LeftHand_Yrotation</a:t>
            </a:r>
            <a:r>
              <a:rPr lang="en-US" sz="1200" b="0" i="0" u="none" strike="noStrike" dirty="0">
                <a:solidFill>
                  <a:srgbClr val="000000"/>
                </a:solidFill>
                <a:effectLst/>
                <a:latin typeface="Times New Roman" panose="02020603050405020304" pitchFamily="18" charset="0"/>
              </a:rPr>
              <a:t>', 'LeftHandIndex1_Zrotation', 'LeftHandIndex1_Xrotation', 'LeftHandIndex1_Yrotation',  'LeftHandIndex2_Zrotation', 'LeftHandIndex2_Xrotation',  'LeftHandIndex2_Yrotation', 'LeftHandIndex3_Zrotation',  'LeftHandIndex3_Xrotation', 'LeftHandIndex3_Yrotation',    '</a:t>
            </a:r>
            <a:r>
              <a:rPr lang="en-US" sz="1200" b="0" i="0" u="none" strike="noStrike" dirty="0" err="1">
                <a:solidFill>
                  <a:srgbClr val="000000"/>
                </a:solidFill>
                <a:effectLst/>
                <a:latin typeface="Times New Roman" panose="02020603050405020304" pitchFamily="18" charset="0"/>
              </a:rPr>
              <a:t>Neck_Zrotation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Neck_Xrotation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Neck_Yrotation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Head_Zrotation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Head_Xrotation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Head_Yrotation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RightShoulder_Zrotation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RightShoulder_Xrotation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RightShoulder_Yrotation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RightArm_Zrotation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RightArm_Xrotation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RightArm_Yrotation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RightForeArm_Zrotation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RightForeArm_Xrotation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RightForeArm_Yrotation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RightHand_Zrotation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RightHand_Xrotation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RightHand_Yrotation</a:t>
            </a:r>
            <a:r>
              <a:rPr lang="en-US" sz="1200" b="0" i="0" u="none" strike="noStrike" dirty="0">
                <a:solidFill>
                  <a:srgbClr val="000000"/>
                </a:solidFill>
                <a:effectLst/>
                <a:latin typeface="Times New Roman" panose="02020603050405020304" pitchFamily="18" charset="0"/>
              </a:rPr>
              <a:t>', 'RightHandIndex1_Zrotation', 'RightHandIndex1_Xrotation', 'RightHandIndex1_Yrotation', 'RightHandIndex2_Zrotation', 'RightHandIndex2_Xrotation',    'RightHandIndex2_Yrotation', 'RightHandIndex3_Zrotation', 'RightHandIndex3_Xrotation', 'RightHandIndex3_Yrotation'</a:t>
            </a:r>
            <a:endParaRPr lang="en-US" sz="1200" b="0" dirty="0">
              <a:effectLst/>
            </a:endParaRPr>
          </a:p>
        </p:txBody>
      </p:sp>
      <p:sp>
        <p:nvSpPr>
          <p:cNvPr id="60" name="TextBox 59">
            <a:extLst>
              <a:ext uri="{FF2B5EF4-FFF2-40B4-BE49-F238E27FC236}">
                <a16:creationId xmlns:a16="http://schemas.microsoft.com/office/drawing/2014/main" id="{639FAEB7-9C1C-589E-D2B0-B756253BABC5}"/>
              </a:ext>
            </a:extLst>
          </p:cNvPr>
          <p:cNvSpPr txBox="1"/>
          <p:nvPr/>
        </p:nvSpPr>
        <p:spPr>
          <a:xfrm>
            <a:off x="446455" y="1232984"/>
            <a:ext cx="6262776" cy="615553"/>
          </a:xfrm>
          <a:prstGeom prst="rect">
            <a:avLst/>
          </a:prstGeom>
          <a:noFill/>
        </p:spPr>
        <p:txBody>
          <a:bodyPr wrap="square">
            <a:spAutoFit/>
          </a:bodyPr>
          <a:lstStyle/>
          <a:p>
            <a:pPr algn="just" rtl="0">
              <a:spcBef>
                <a:spcPts val="1200"/>
              </a:spcBef>
              <a:spcAft>
                <a:spcPts val="1200"/>
              </a:spcAft>
            </a:pPr>
            <a:r>
              <a:rPr lang="en-US" sz="1200" b="1" i="0" u="none" strike="noStrike" dirty="0">
                <a:solidFill>
                  <a:srgbClr val="000000"/>
                </a:solidFill>
                <a:effectLst/>
                <a:latin typeface="Times New Roman" panose="02020603050405020304" pitchFamily="18" charset="0"/>
                <a:cs typeface="Times New Roman" panose="02020603050405020304" pitchFamily="18" charset="0"/>
              </a:rPr>
              <a:t>Absolute Position</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1200" b="0" dirty="0">
              <a:effectLst/>
              <a:latin typeface="Times New Roman" panose="02020603050405020304" pitchFamily="18" charset="0"/>
              <a:cs typeface="Times New Roman" panose="02020603050405020304" pitchFamily="18" charset="0"/>
            </a:endParaRPr>
          </a:p>
          <a:p>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Hips_Xposition</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Hips_Yposition</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Hips_Zposition</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1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3">
            <a:extLst>
              <a:ext uri="{FF2B5EF4-FFF2-40B4-BE49-F238E27FC236}">
                <a16:creationId xmlns:a16="http://schemas.microsoft.com/office/drawing/2014/main" id="{74C59DE6-D7E7-42E2-9D71-35EB5C80F044}"/>
              </a:ext>
            </a:extLst>
          </p:cNvPr>
          <p:cNvCxnSpPr>
            <a:cxnSpLocks/>
          </p:cNvCxnSpPr>
          <p:nvPr/>
        </p:nvCxnSpPr>
        <p:spPr>
          <a:xfrm flipV="1">
            <a:off x="4855608" y="2529223"/>
            <a:ext cx="1990658" cy="1439317"/>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21">
            <a:extLst>
              <a:ext uri="{FF2B5EF4-FFF2-40B4-BE49-F238E27FC236}">
                <a16:creationId xmlns:a16="http://schemas.microsoft.com/office/drawing/2014/main" id="{B88921EE-6A77-49DE-9B91-FF239A9A0E5D}"/>
              </a:ext>
            </a:extLst>
          </p:cNvPr>
          <p:cNvCxnSpPr>
            <a:cxnSpLocks/>
          </p:cNvCxnSpPr>
          <p:nvPr/>
        </p:nvCxnSpPr>
        <p:spPr>
          <a:xfrm flipV="1">
            <a:off x="4855609" y="3381809"/>
            <a:ext cx="2689629" cy="586730"/>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25">
            <a:extLst>
              <a:ext uri="{FF2B5EF4-FFF2-40B4-BE49-F238E27FC236}">
                <a16:creationId xmlns:a16="http://schemas.microsoft.com/office/drawing/2014/main" id="{7D175238-A95E-4FF1-BFC0-D1C05173F4FE}"/>
              </a:ext>
            </a:extLst>
          </p:cNvPr>
          <p:cNvCxnSpPr>
            <a:cxnSpLocks/>
          </p:cNvCxnSpPr>
          <p:nvPr/>
        </p:nvCxnSpPr>
        <p:spPr>
          <a:xfrm>
            <a:off x="4855609" y="3968539"/>
            <a:ext cx="2689629" cy="573648"/>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28">
            <a:extLst>
              <a:ext uri="{FF2B5EF4-FFF2-40B4-BE49-F238E27FC236}">
                <a16:creationId xmlns:a16="http://schemas.microsoft.com/office/drawing/2014/main" id="{73D21523-049B-4DEC-9C63-AEA1365AB8F5}"/>
              </a:ext>
            </a:extLst>
          </p:cNvPr>
          <p:cNvCxnSpPr>
            <a:cxnSpLocks/>
          </p:cNvCxnSpPr>
          <p:nvPr/>
        </p:nvCxnSpPr>
        <p:spPr>
          <a:xfrm>
            <a:off x="4855608" y="3968539"/>
            <a:ext cx="1990658" cy="1426236"/>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 Placeholder 1">
            <a:extLst>
              <a:ext uri="{FF2B5EF4-FFF2-40B4-BE49-F238E27FC236}">
                <a16:creationId xmlns:a16="http://schemas.microsoft.com/office/drawing/2014/main" id="{C0898034-0B13-24F4-40A0-99F99872BC32}"/>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Frames used for Walking Action</a:t>
            </a:r>
          </a:p>
        </p:txBody>
      </p:sp>
      <p:pic>
        <p:nvPicPr>
          <p:cNvPr id="2" name="walking_000">
            <a:hlinkClick r:id="" action="ppaction://media"/>
            <a:extLst>
              <a:ext uri="{FF2B5EF4-FFF2-40B4-BE49-F238E27FC236}">
                <a16:creationId xmlns:a16="http://schemas.microsoft.com/office/drawing/2014/main" id="{A02F21EE-0650-AEDB-8DEF-53BDCE2426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55" y="2623307"/>
            <a:ext cx="4783052" cy="2690467"/>
          </a:xfrm>
          <a:prstGeom prst="rect">
            <a:avLst/>
          </a:prstGeom>
        </p:spPr>
      </p:pic>
      <p:pic>
        <p:nvPicPr>
          <p:cNvPr id="9" name="Picture 8">
            <a:extLst>
              <a:ext uri="{FF2B5EF4-FFF2-40B4-BE49-F238E27FC236}">
                <a16:creationId xmlns:a16="http://schemas.microsoft.com/office/drawing/2014/main" id="{F334B654-F437-A8E6-5187-84F11EE3E1FA}"/>
              </a:ext>
            </a:extLst>
          </p:cNvPr>
          <p:cNvPicPr>
            <a:picLocks noChangeAspect="1"/>
          </p:cNvPicPr>
          <p:nvPr/>
        </p:nvPicPr>
        <p:blipFill rotWithShape="1">
          <a:blip r:embed="rId5"/>
          <a:srcRect l="7144" t="3346" r="2309" b="5774"/>
          <a:stretch/>
        </p:blipFill>
        <p:spPr>
          <a:xfrm>
            <a:off x="7545238" y="1846053"/>
            <a:ext cx="4636724" cy="3942272"/>
          </a:xfrm>
          <a:prstGeom prst="rect">
            <a:avLst/>
          </a:prstGeom>
        </p:spPr>
      </p:pic>
    </p:spTree>
    <p:extLst>
      <p:ext uri="{BB962C8B-B14F-4D97-AF65-F5344CB8AC3E}">
        <p14:creationId xmlns:p14="http://schemas.microsoft.com/office/powerpoint/2010/main" val="194096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3">
            <a:extLst>
              <a:ext uri="{FF2B5EF4-FFF2-40B4-BE49-F238E27FC236}">
                <a16:creationId xmlns:a16="http://schemas.microsoft.com/office/drawing/2014/main" id="{74C59DE6-D7E7-42E2-9D71-35EB5C80F044}"/>
              </a:ext>
            </a:extLst>
          </p:cNvPr>
          <p:cNvCxnSpPr>
            <a:cxnSpLocks/>
          </p:cNvCxnSpPr>
          <p:nvPr/>
        </p:nvCxnSpPr>
        <p:spPr>
          <a:xfrm flipV="1">
            <a:off x="4855608" y="2529223"/>
            <a:ext cx="1990658" cy="1439317"/>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21">
            <a:extLst>
              <a:ext uri="{FF2B5EF4-FFF2-40B4-BE49-F238E27FC236}">
                <a16:creationId xmlns:a16="http://schemas.microsoft.com/office/drawing/2014/main" id="{B88921EE-6A77-49DE-9B91-FF239A9A0E5D}"/>
              </a:ext>
            </a:extLst>
          </p:cNvPr>
          <p:cNvCxnSpPr>
            <a:cxnSpLocks/>
          </p:cNvCxnSpPr>
          <p:nvPr/>
        </p:nvCxnSpPr>
        <p:spPr>
          <a:xfrm flipV="1">
            <a:off x="4855609" y="3381809"/>
            <a:ext cx="2689629" cy="586730"/>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25">
            <a:extLst>
              <a:ext uri="{FF2B5EF4-FFF2-40B4-BE49-F238E27FC236}">
                <a16:creationId xmlns:a16="http://schemas.microsoft.com/office/drawing/2014/main" id="{7D175238-A95E-4FF1-BFC0-D1C05173F4FE}"/>
              </a:ext>
            </a:extLst>
          </p:cNvPr>
          <p:cNvCxnSpPr>
            <a:cxnSpLocks/>
          </p:cNvCxnSpPr>
          <p:nvPr/>
        </p:nvCxnSpPr>
        <p:spPr>
          <a:xfrm>
            <a:off x="4855609" y="3968539"/>
            <a:ext cx="2689629" cy="573648"/>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28">
            <a:extLst>
              <a:ext uri="{FF2B5EF4-FFF2-40B4-BE49-F238E27FC236}">
                <a16:creationId xmlns:a16="http://schemas.microsoft.com/office/drawing/2014/main" id="{73D21523-049B-4DEC-9C63-AEA1365AB8F5}"/>
              </a:ext>
            </a:extLst>
          </p:cNvPr>
          <p:cNvCxnSpPr>
            <a:cxnSpLocks/>
          </p:cNvCxnSpPr>
          <p:nvPr/>
        </p:nvCxnSpPr>
        <p:spPr>
          <a:xfrm>
            <a:off x="4855608" y="3968539"/>
            <a:ext cx="1990658" cy="1426236"/>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 Placeholder 1">
            <a:extLst>
              <a:ext uri="{FF2B5EF4-FFF2-40B4-BE49-F238E27FC236}">
                <a16:creationId xmlns:a16="http://schemas.microsoft.com/office/drawing/2014/main" id="{C0898034-0B13-24F4-40A0-99F99872BC32}"/>
              </a:ext>
            </a:extLst>
          </p:cNvPr>
          <p:cNvSpPr>
            <a:spLocks noGrp="1"/>
          </p:cNvSpPr>
          <p:nvPr>
            <p:ph type="body" sz="quarter" idx="10"/>
          </p:nvPr>
        </p:nvSpPr>
        <p:spPr>
          <a:xfrm>
            <a:off x="323529" y="339509"/>
            <a:ext cx="11573197" cy="724247"/>
          </a:xfrm>
        </p:spPr>
        <p:txBody>
          <a:bodyPr/>
          <a:lstStyle/>
          <a:p>
            <a:r>
              <a:rPr lang="en-US" dirty="0">
                <a:latin typeface="Imprint MT Shadow" panose="04020605060303030202" pitchFamily="82" charset="0"/>
              </a:rPr>
              <a:t>Frames used for Picking Action</a:t>
            </a:r>
          </a:p>
        </p:txBody>
      </p:sp>
      <p:pic>
        <p:nvPicPr>
          <p:cNvPr id="7" name="Picture 6" descr="A picture containing diagram&#10;&#10;Description automatically generated">
            <a:extLst>
              <a:ext uri="{FF2B5EF4-FFF2-40B4-BE49-F238E27FC236}">
                <a16:creationId xmlns:a16="http://schemas.microsoft.com/office/drawing/2014/main" id="{4D1D70B6-271B-92E2-30C2-2AE13FFC3D96}"/>
              </a:ext>
            </a:extLst>
          </p:cNvPr>
          <p:cNvPicPr>
            <a:picLocks noChangeAspect="1"/>
          </p:cNvPicPr>
          <p:nvPr/>
        </p:nvPicPr>
        <p:blipFill rotWithShape="1">
          <a:blip r:embed="rId4">
            <a:extLst>
              <a:ext uri="{28A0092B-C50C-407E-A947-70E740481C1C}">
                <a14:useLocalDpi xmlns:a14="http://schemas.microsoft.com/office/drawing/2010/main" val="0"/>
              </a:ext>
            </a:extLst>
          </a:blip>
          <a:srcRect l="9177" t="3014" r="2304" b="6136"/>
          <a:stretch/>
        </p:blipFill>
        <p:spPr bwMode="auto">
          <a:xfrm>
            <a:off x="7545238" y="1794293"/>
            <a:ext cx="4345813" cy="4460245"/>
          </a:xfrm>
          <a:prstGeom prst="rect">
            <a:avLst/>
          </a:prstGeom>
          <a:noFill/>
          <a:ln>
            <a:noFill/>
          </a:ln>
        </p:spPr>
      </p:pic>
      <p:pic>
        <p:nvPicPr>
          <p:cNvPr id="9" name="picking_000">
            <a:hlinkClick r:id="" action="ppaction://media"/>
            <a:extLst>
              <a:ext uri="{FF2B5EF4-FFF2-40B4-BE49-F238E27FC236}">
                <a16:creationId xmlns:a16="http://schemas.microsoft.com/office/drawing/2014/main" id="{A64EC403-2218-BB61-C167-181E79E2AF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377" y="2652033"/>
            <a:ext cx="4680917" cy="2633016"/>
          </a:xfrm>
          <a:prstGeom prst="rect">
            <a:avLst/>
          </a:prstGeom>
        </p:spPr>
      </p:pic>
    </p:spTree>
    <p:extLst>
      <p:ext uri="{BB962C8B-B14F-4D97-AF65-F5344CB8AC3E}">
        <p14:creationId xmlns:p14="http://schemas.microsoft.com/office/powerpoint/2010/main" val="315413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1553</Words>
  <Application>Microsoft Office PowerPoint</Application>
  <PresentationFormat>Widescreen</PresentationFormat>
  <Paragraphs>105</Paragraphs>
  <Slides>17</Slides>
  <Notes>0</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Algerian</vt:lpstr>
      <vt:lpstr>Arial</vt:lpstr>
      <vt:lpstr>Calibri</vt:lpstr>
      <vt:lpstr>Imprint MT Shadow</vt:lpstr>
      <vt:lpstr>Times New Roman</vt:lpstr>
      <vt:lpstr>Wingdings</vt:lpstr>
      <vt:lpstr>1_Office Theme</vt:lpstr>
      <vt:lpstr>Contents Slide Master</vt:lpstr>
      <vt:lpstr>1_Contents Slide Master</vt:lpstr>
      <vt:lpstr>CS670 –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CS670 – ARTIFICIAL INTELLIGENCE</dc:title>
  <dc:creator>AdnanMohsinAli Lnu 8</dc:creator>
  <cp:lastModifiedBy>AdnanMohsinAli Lnu 8</cp:lastModifiedBy>
  <cp:revision>6</cp:revision>
  <dcterms:created xsi:type="dcterms:W3CDTF">2022-12-15T23:14:10Z</dcterms:created>
  <dcterms:modified xsi:type="dcterms:W3CDTF">2022-12-16T21:26:06Z</dcterms:modified>
</cp:coreProperties>
</file>